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4"/>
    <p:sldMasterId id="2147483715" r:id="rId5"/>
  </p:sldMasterIdLst>
  <p:notesMasterIdLst>
    <p:notesMasterId r:id="rId7"/>
  </p:notesMasterIdLst>
  <p:sldIdLst>
    <p:sldId id="583" r:id="rId6"/>
  </p:sldIdLst>
  <p:sldSz cx="6858000" cy="9906000" type="A4"/>
  <p:notesSz cx="7099300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0AD47"/>
    <a:srgbClr val="0047BA"/>
    <a:srgbClr val="9DC3E6"/>
    <a:srgbClr val="3930AE"/>
    <a:srgbClr val="1A3660"/>
    <a:srgbClr val="E5571D"/>
    <a:srgbClr val="60726C"/>
    <a:srgbClr val="889B95"/>
    <a:srgbClr val="878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21FD36-098C-4F31-843E-0ADAF5751B5F}" v="2" dt="2025-06-17T10:19:30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5064" autoAdjust="0"/>
  </p:normalViewPr>
  <p:slideViewPr>
    <p:cSldViewPr snapToGrid="0">
      <p:cViewPr varScale="1">
        <p:scale>
          <a:sx n="168" d="100"/>
          <a:sy n="168" d="100"/>
        </p:scale>
        <p:origin x="676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23838"/>
    </p:cViewPr>
  </p:sorterViewPr>
  <p:notesViewPr>
    <p:cSldViewPr snapToGrid="0">
      <p:cViewPr varScale="1">
        <p:scale>
          <a:sx n="91" d="100"/>
          <a:sy n="91" d="100"/>
        </p:scale>
        <p:origin x="291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Holstensson" userId="afcd308c-6420-48c7-98fe-0a1754e21d8f" providerId="ADAL" clId="{6B21FD36-098C-4F31-843E-0ADAF5751B5F}"/>
    <pc:docChg chg="custSel delSld modSld">
      <pc:chgData name="Maria Holstensson" userId="afcd308c-6420-48c7-98fe-0a1754e21d8f" providerId="ADAL" clId="{6B21FD36-098C-4F31-843E-0ADAF5751B5F}" dt="2025-06-17T10:19:31.121" v="8" actId="6549"/>
      <pc:docMkLst>
        <pc:docMk/>
      </pc:docMkLst>
      <pc:sldChg chg="delSp del mod">
        <pc:chgData name="Maria Holstensson" userId="afcd308c-6420-48c7-98fe-0a1754e21d8f" providerId="ADAL" clId="{6B21FD36-098C-4F31-843E-0ADAF5751B5F}" dt="2025-06-17T10:19:14.743" v="1" actId="47"/>
        <pc:sldMkLst>
          <pc:docMk/>
          <pc:sldMk cId="429871014" sldId="581"/>
        </pc:sldMkLst>
        <pc:spChg chg="del">
          <ac:chgData name="Maria Holstensson" userId="afcd308c-6420-48c7-98fe-0a1754e21d8f" providerId="ADAL" clId="{6B21FD36-098C-4F31-843E-0ADAF5751B5F}" dt="2025-06-17T10:19:12.152" v="0" actId="478"/>
          <ac:spMkLst>
            <pc:docMk/>
            <pc:sldMk cId="429871014" sldId="581"/>
            <ac:spMk id="2" creationId="{2AAC58F4-6C86-E477-8C9A-6F48397329D6}"/>
          </ac:spMkLst>
        </pc:spChg>
      </pc:sldChg>
      <pc:sldChg chg="del">
        <pc:chgData name="Maria Holstensson" userId="afcd308c-6420-48c7-98fe-0a1754e21d8f" providerId="ADAL" clId="{6B21FD36-098C-4F31-843E-0ADAF5751B5F}" dt="2025-06-17T10:19:16.171" v="2" actId="47"/>
        <pc:sldMkLst>
          <pc:docMk/>
          <pc:sldMk cId="1887013182" sldId="582"/>
        </pc:sldMkLst>
      </pc:sldChg>
      <pc:sldChg chg="modSp mod">
        <pc:chgData name="Maria Holstensson" userId="afcd308c-6420-48c7-98fe-0a1754e21d8f" providerId="ADAL" clId="{6B21FD36-098C-4F31-843E-0ADAF5751B5F}" dt="2025-06-17T10:19:31.121" v="8" actId="6549"/>
        <pc:sldMkLst>
          <pc:docMk/>
          <pc:sldMk cId="7471429" sldId="583"/>
        </pc:sldMkLst>
        <pc:spChg chg="mod">
          <ac:chgData name="Maria Holstensson" userId="afcd308c-6420-48c7-98fe-0a1754e21d8f" providerId="ADAL" clId="{6B21FD36-098C-4F31-843E-0ADAF5751B5F}" dt="2025-06-17T10:19:31.121" v="8" actId="6549"/>
          <ac:spMkLst>
            <pc:docMk/>
            <pc:sldMk cId="7471429" sldId="583"/>
            <ac:spMk id="5" creationId="{4ADB3509-0519-6F17-CFEF-DB408726D948}"/>
          </ac:spMkLst>
        </pc:spChg>
      </pc:sldChg>
    </pc:docChg>
  </pc:docChgLst>
  <pc:docChgLst>
    <pc:chgData name="Maria Holstensson" userId="afcd308c-6420-48c7-98fe-0a1754e21d8f" providerId="ADAL" clId="{DED9E3D1-3060-4FE5-B750-99F902D5479A}"/>
    <pc:docChg chg="undo custSel modSld">
      <pc:chgData name="Maria Holstensson" userId="afcd308c-6420-48c7-98fe-0a1754e21d8f" providerId="ADAL" clId="{DED9E3D1-3060-4FE5-B750-99F902D5479A}" dt="2023-10-11T13:32:24.927" v="127" actId="14100"/>
      <pc:docMkLst>
        <pc:docMk/>
      </pc:docMkLst>
      <pc:sldChg chg="modSp mod">
        <pc:chgData name="Maria Holstensson" userId="afcd308c-6420-48c7-98fe-0a1754e21d8f" providerId="ADAL" clId="{DED9E3D1-3060-4FE5-B750-99F902D5479A}" dt="2023-10-11T13:24:42.074" v="59" actId="20577"/>
        <pc:sldMkLst>
          <pc:docMk/>
          <pc:sldMk cId="2282558810" sldId="262"/>
        </pc:sldMkLst>
        <pc:spChg chg="mod">
          <ac:chgData name="Maria Holstensson" userId="afcd308c-6420-48c7-98fe-0a1754e21d8f" providerId="ADAL" clId="{DED9E3D1-3060-4FE5-B750-99F902D5479A}" dt="2023-10-11T13:24:18.265" v="56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DED9E3D1-3060-4FE5-B750-99F902D5479A}" dt="2023-10-11T13:24:42.074" v="59" actId="20577"/>
          <ac:spMkLst>
            <pc:docMk/>
            <pc:sldMk cId="2282558810" sldId="262"/>
            <ac:spMk id="11" creationId="{23EB0528-590C-412D-8F66-A29D3795B7D1}"/>
          </ac:spMkLst>
        </pc:spChg>
      </pc:sldChg>
      <pc:sldChg chg="addSp delSp mod">
        <pc:chgData name="Maria Holstensson" userId="afcd308c-6420-48c7-98fe-0a1754e21d8f" providerId="ADAL" clId="{DED9E3D1-3060-4FE5-B750-99F902D5479A}" dt="2023-10-11T13:26:00.978" v="89" actId="478"/>
        <pc:sldMkLst>
          <pc:docMk/>
          <pc:sldMk cId="560900838" sldId="439"/>
        </pc:sldMkLst>
        <pc:spChg chg="add del">
          <ac:chgData name="Maria Holstensson" userId="afcd308c-6420-48c7-98fe-0a1754e21d8f" providerId="ADAL" clId="{DED9E3D1-3060-4FE5-B750-99F902D5479A}" dt="2023-10-11T13:26:00.978" v="89" actId="478"/>
          <ac:spMkLst>
            <pc:docMk/>
            <pc:sldMk cId="560900838" sldId="439"/>
            <ac:spMk id="13" creationId="{4D8BFE9F-290B-A762-B431-38D98A98CED6}"/>
          </ac:spMkLst>
        </pc:spChg>
      </pc:sldChg>
      <pc:sldChg chg="modSp mod">
        <pc:chgData name="Maria Holstensson" userId="afcd308c-6420-48c7-98fe-0a1754e21d8f" providerId="ADAL" clId="{DED9E3D1-3060-4FE5-B750-99F902D5479A}" dt="2023-10-11T13:27:48.831" v="91" actId="6549"/>
        <pc:sldMkLst>
          <pc:docMk/>
          <pc:sldMk cId="806878137" sldId="564"/>
        </pc:sldMkLst>
        <pc:spChg chg="mod">
          <ac:chgData name="Maria Holstensson" userId="afcd308c-6420-48c7-98fe-0a1754e21d8f" providerId="ADAL" clId="{DED9E3D1-3060-4FE5-B750-99F902D5479A}" dt="2023-10-11T13:27:48.831" v="91" actId="6549"/>
          <ac:spMkLst>
            <pc:docMk/>
            <pc:sldMk cId="806878137" sldId="564"/>
            <ac:spMk id="5" creationId="{7E983806-8E80-FFBC-D9AC-F257F68CAEA9}"/>
          </ac:spMkLst>
        </pc:spChg>
      </pc:sldChg>
      <pc:sldChg chg="modSp mod">
        <pc:chgData name="Maria Holstensson" userId="afcd308c-6420-48c7-98fe-0a1754e21d8f" providerId="ADAL" clId="{DED9E3D1-3060-4FE5-B750-99F902D5479A}" dt="2023-10-11T13:29:50.286" v="93" actId="6549"/>
        <pc:sldMkLst>
          <pc:docMk/>
          <pc:sldMk cId="1218094821" sldId="575"/>
        </pc:sldMkLst>
        <pc:spChg chg="mod">
          <ac:chgData name="Maria Holstensson" userId="afcd308c-6420-48c7-98fe-0a1754e21d8f" providerId="ADAL" clId="{DED9E3D1-3060-4FE5-B750-99F902D5479A}" dt="2023-10-11T13:29:50.286" v="93" actId="6549"/>
          <ac:spMkLst>
            <pc:docMk/>
            <pc:sldMk cId="1218094821" sldId="575"/>
            <ac:spMk id="45" creationId="{FD5108B9-B974-E40A-2341-0BF3EAA3DF18}"/>
          </ac:spMkLst>
        </pc:spChg>
      </pc:sldChg>
      <pc:sldChg chg="modSp mod">
        <pc:chgData name="Maria Holstensson" userId="afcd308c-6420-48c7-98fe-0a1754e21d8f" providerId="ADAL" clId="{DED9E3D1-3060-4FE5-B750-99F902D5479A}" dt="2023-10-11T13:31:22.375" v="102" actId="20577"/>
        <pc:sldMkLst>
          <pc:docMk/>
          <pc:sldMk cId="3515080764" sldId="579"/>
        </pc:sldMkLst>
        <pc:spChg chg="mod">
          <ac:chgData name="Maria Holstensson" userId="afcd308c-6420-48c7-98fe-0a1754e21d8f" providerId="ADAL" clId="{DED9E3D1-3060-4FE5-B750-99F902D5479A}" dt="2023-10-11T13:30:56.896" v="99" actId="20577"/>
          <ac:spMkLst>
            <pc:docMk/>
            <pc:sldMk cId="3515080764" sldId="579"/>
            <ac:spMk id="6" creationId="{873E3ED8-8DCE-155D-2742-DCA964B7F050}"/>
          </ac:spMkLst>
        </pc:spChg>
        <pc:spChg chg="mod">
          <ac:chgData name="Maria Holstensson" userId="afcd308c-6420-48c7-98fe-0a1754e21d8f" providerId="ADAL" clId="{DED9E3D1-3060-4FE5-B750-99F902D5479A}" dt="2023-10-11T13:31:22.375" v="102" actId="20577"/>
          <ac:spMkLst>
            <pc:docMk/>
            <pc:sldMk cId="3515080764" sldId="579"/>
            <ac:spMk id="15" creationId="{D9A29495-555C-19DC-2E69-28889AC74802}"/>
          </ac:spMkLst>
        </pc:spChg>
      </pc:sldChg>
      <pc:sldChg chg="delSp modSp mod">
        <pc:chgData name="Maria Holstensson" userId="afcd308c-6420-48c7-98fe-0a1754e21d8f" providerId="ADAL" clId="{DED9E3D1-3060-4FE5-B750-99F902D5479A}" dt="2023-10-11T13:32:24.927" v="127" actId="14100"/>
        <pc:sldMkLst>
          <pc:docMk/>
          <pc:sldMk cId="2139283912" sldId="580"/>
        </pc:sldMkLst>
        <pc:spChg chg="mod">
          <ac:chgData name="Maria Holstensson" userId="afcd308c-6420-48c7-98fe-0a1754e21d8f" providerId="ADAL" clId="{DED9E3D1-3060-4FE5-B750-99F902D5479A}" dt="2023-10-11T13:32:24.927" v="127" actId="14100"/>
          <ac:spMkLst>
            <pc:docMk/>
            <pc:sldMk cId="2139283912" sldId="580"/>
            <ac:spMk id="40" creationId="{0C82C98E-FBFB-A13A-7C3F-3FC7B58AD29F}"/>
          </ac:spMkLst>
        </pc:spChg>
        <pc:picChg chg="del">
          <ac:chgData name="Maria Holstensson" userId="afcd308c-6420-48c7-98fe-0a1754e21d8f" providerId="ADAL" clId="{DED9E3D1-3060-4FE5-B750-99F902D5479A}" dt="2023-10-11T13:32:19.826" v="126" actId="478"/>
          <ac:picMkLst>
            <pc:docMk/>
            <pc:sldMk cId="2139283912" sldId="580"/>
            <ac:picMk id="27" creationId="{BF76AB45-FEA6-281F-912C-4DEDCD76F7A4}"/>
          </ac:picMkLst>
        </pc:picChg>
      </pc:sldChg>
      <pc:sldChg chg="addSp delSp modSp mod">
        <pc:chgData name="Maria Holstensson" userId="afcd308c-6420-48c7-98fe-0a1754e21d8f" providerId="ADAL" clId="{DED9E3D1-3060-4FE5-B750-99F902D5479A}" dt="2023-10-11T13:25:59.857" v="88" actId="478"/>
        <pc:sldMkLst>
          <pc:docMk/>
          <pc:sldMk cId="429871014" sldId="581"/>
        </pc:sldMkLst>
        <pc:spChg chg="add del">
          <ac:chgData name="Maria Holstensson" userId="afcd308c-6420-48c7-98fe-0a1754e21d8f" providerId="ADAL" clId="{DED9E3D1-3060-4FE5-B750-99F902D5479A}" dt="2023-10-11T13:25:59.857" v="88" actId="478"/>
          <ac:spMkLst>
            <pc:docMk/>
            <pc:sldMk cId="429871014" sldId="581"/>
            <ac:spMk id="2" creationId="{C1B76EA4-2FCB-7598-C97D-E8FCBFA726E7}"/>
          </ac:spMkLst>
        </pc:spChg>
        <pc:spChg chg="mod">
          <ac:chgData name="Maria Holstensson" userId="afcd308c-6420-48c7-98fe-0a1754e21d8f" providerId="ADAL" clId="{DED9E3D1-3060-4FE5-B750-99F902D5479A}" dt="2023-10-11T13:25:25.120" v="85" actId="1076"/>
          <ac:spMkLst>
            <pc:docMk/>
            <pc:sldMk cId="429871014" sldId="581"/>
            <ac:spMk id="14" creationId="{1882418C-A50F-3F57-27A0-5598A247A1E3}"/>
          </ac:spMkLst>
        </pc:spChg>
        <pc:picChg chg="mod">
          <ac:chgData name="Maria Holstensson" userId="afcd308c-6420-48c7-98fe-0a1754e21d8f" providerId="ADAL" clId="{DED9E3D1-3060-4FE5-B750-99F902D5479A}" dt="2023-10-11T13:25:21.163" v="84" actId="1076"/>
          <ac:picMkLst>
            <pc:docMk/>
            <pc:sldMk cId="429871014" sldId="581"/>
            <ac:picMk id="23" creationId="{2C977201-3352-A0B6-BA72-FB5B427396BA}"/>
          </ac:picMkLst>
        </pc:picChg>
      </pc:sldChg>
      <pc:sldChg chg="modSp mod">
        <pc:chgData name="Maria Holstensson" userId="afcd308c-6420-48c7-98fe-0a1754e21d8f" providerId="ADAL" clId="{DED9E3D1-3060-4FE5-B750-99F902D5479A}" dt="2023-10-11T13:27:42.514" v="90" actId="6549"/>
        <pc:sldMkLst>
          <pc:docMk/>
          <pc:sldMk cId="1204980063" sldId="582"/>
        </pc:sldMkLst>
        <pc:spChg chg="mod">
          <ac:chgData name="Maria Holstensson" userId="afcd308c-6420-48c7-98fe-0a1754e21d8f" providerId="ADAL" clId="{DED9E3D1-3060-4FE5-B750-99F902D5479A}" dt="2023-10-11T13:27:42.514" v="90" actId="6549"/>
          <ac:spMkLst>
            <pc:docMk/>
            <pc:sldMk cId="1204980063" sldId="582"/>
            <ac:spMk id="9" creationId="{F7353A2E-9C7B-A200-8899-0641929497DE}"/>
          </ac:spMkLst>
        </pc:spChg>
      </pc:sldChg>
    </pc:docChg>
  </pc:docChgLst>
  <pc:docChgLst>
    <pc:chgData name="Maria Holstensson" userId="afcd308c-6420-48c7-98fe-0a1754e21d8f" providerId="ADAL" clId="{DC4472CD-D8EE-4CE6-8148-9B3550AABDF8}"/>
    <pc:docChg chg="undo custSel addSld delSld modSld">
      <pc:chgData name="Maria Holstensson" userId="afcd308c-6420-48c7-98fe-0a1754e21d8f" providerId="ADAL" clId="{DC4472CD-D8EE-4CE6-8148-9B3550AABDF8}" dt="2025-01-20T15:30:47.140" v="400" actId="6549"/>
      <pc:docMkLst>
        <pc:docMk/>
      </pc:docMkLst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1747431930" sldId="256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2282558810" sldId="262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3574046416" sldId="2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560900838" sldId="439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814890761" sldId="5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06878137" sldId="564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763232" sldId="56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41381862" sldId="566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468552821" sldId="56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769159858" sldId="568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024470409" sldId="570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28463349" sldId="571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01890026" sldId="572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18094821" sldId="57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580634319" sldId="57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139283912" sldId="580"/>
        </pc:sldMkLst>
      </pc:sldChg>
      <pc:sldChg chg="delSp modSp mod setBg">
        <pc:chgData name="Maria Holstensson" userId="afcd308c-6420-48c7-98fe-0a1754e21d8f" providerId="ADAL" clId="{DC4472CD-D8EE-4CE6-8148-9B3550AABDF8}" dt="2025-01-20T15:25:23.163" v="209" actId="6549"/>
        <pc:sldMkLst>
          <pc:docMk/>
          <pc:sldMk cId="429871014" sldId="581"/>
        </pc:sldMkLst>
        <pc:spChg chg="del">
          <ac:chgData name="Maria Holstensson" userId="afcd308c-6420-48c7-98fe-0a1754e21d8f" providerId="ADAL" clId="{DC4472CD-D8EE-4CE6-8148-9B3550AABDF8}" dt="2025-01-20T13:55:07.932" v="4" actId="478"/>
          <ac:spMkLst>
            <pc:docMk/>
            <pc:sldMk cId="429871014" sldId="581"/>
            <ac:spMk id="2" creationId="{C1B76EA4-2FCB-7598-C97D-E8FCBFA726E7}"/>
          </ac:spMkLst>
        </pc:spChg>
        <pc:spChg chg="del 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4" creationId="{69A52534-A556-3953-23A4-860664B65661}"/>
          </ac:spMkLst>
        </pc:spChg>
        <pc:spChg chg="del">
          <ac:chgData name="Maria Holstensson" userId="afcd308c-6420-48c7-98fe-0a1754e21d8f" providerId="ADAL" clId="{DC4472CD-D8EE-4CE6-8148-9B3550AABDF8}" dt="2025-01-20T13:55:56.313" v="38" actId="478"/>
          <ac:spMkLst>
            <pc:docMk/>
            <pc:sldMk cId="429871014" sldId="581"/>
            <ac:spMk id="5" creationId="{DA791858-E0B0-6501-E335-235E968FDD6F}"/>
          </ac:spMkLst>
        </pc:spChg>
        <pc:spChg chg="del">
          <ac:chgData name="Maria Holstensson" userId="afcd308c-6420-48c7-98fe-0a1754e21d8f" providerId="ADAL" clId="{DC4472CD-D8EE-4CE6-8148-9B3550AABDF8}" dt="2025-01-20T13:55:27.831" v="12" actId="478"/>
          <ac:spMkLst>
            <pc:docMk/>
            <pc:sldMk cId="429871014" sldId="581"/>
            <ac:spMk id="6" creationId="{81145A25-4C82-B633-85C1-84552EB924FA}"/>
          </ac:spMkLst>
        </pc:spChg>
        <pc:spChg chg="del">
          <ac:chgData name="Maria Holstensson" userId="afcd308c-6420-48c7-98fe-0a1754e21d8f" providerId="ADAL" clId="{DC4472CD-D8EE-4CE6-8148-9B3550AABDF8}" dt="2025-01-20T13:55:30.455" v="13" actId="478"/>
          <ac:spMkLst>
            <pc:docMk/>
            <pc:sldMk cId="429871014" sldId="581"/>
            <ac:spMk id="8" creationId="{5CA1116B-D6ED-5F70-3FB0-2A10064F5C30}"/>
          </ac:spMkLst>
        </pc:spChg>
        <pc:spChg chg="del">
          <ac:chgData name="Maria Holstensson" userId="afcd308c-6420-48c7-98fe-0a1754e21d8f" providerId="ADAL" clId="{DC4472CD-D8EE-4CE6-8148-9B3550AABDF8}" dt="2025-01-20T13:56:05.379" v="40" actId="478"/>
          <ac:spMkLst>
            <pc:docMk/>
            <pc:sldMk cId="429871014" sldId="581"/>
            <ac:spMk id="9" creationId="{89D7FFD1-766E-3E61-A1B4-4A9BFE12D1F9}"/>
          </ac:spMkLst>
        </pc:spChg>
        <pc:spChg chg="mod">
          <ac:chgData name="Maria Holstensson" userId="afcd308c-6420-48c7-98fe-0a1754e21d8f" providerId="ADAL" clId="{DC4472CD-D8EE-4CE6-8148-9B3550AABDF8}" dt="2025-01-20T14:01:30.558" v="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DC4472CD-D8EE-4CE6-8148-9B3550AABDF8}" dt="2025-01-20T15:25:23.163" v="209" actId="6549"/>
          <ac:spMkLst>
            <pc:docMk/>
            <pc:sldMk cId="429871014" sldId="581"/>
            <ac:spMk id="11" creationId="{B163917D-7FD8-56F8-9BA2-17B90CEEBBF7}"/>
          </ac:spMkLst>
        </pc:spChg>
        <pc:spChg chg="del">
          <ac:chgData name="Maria Holstensson" userId="afcd308c-6420-48c7-98fe-0a1754e21d8f" providerId="ADAL" clId="{DC4472CD-D8EE-4CE6-8148-9B3550AABDF8}" dt="2025-01-20T13:55:05.021" v="3" actId="478"/>
          <ac:spMkLst>
            <pc:docMk/>
            <pc:sldMk cId="429871014" sldId="581"/>
            <ac:spMk id="14" creationId="{1882418C-A50F-3F57-27A0-5598A247A1E3}"/>
          </ac:spMkLst>
        </pc:spChg>
        <pc:spChg chg="del">
          <ac:chgData name="Maria Holstensson" userId="afcd308c-6420-48c7-98fe-0a1754e21d8f" providerId="ADAL" clId="{DC4472CD-D8EE-4CE6-8148-9B3550AABDF8}" dt="2025-01-20T13:55:17.663" v="7" actId="478"/>
          <ac:spMkLst>
            <pc:docMk/>
            <pc:sldMk cId="429871014" sldId="581"/>
            <ac:spMk id="17" creationId="{2D6C3621-0BA7-C311-58BF-219D7BF4B603}"/>
          </ac:spMkLst>
        </pc:spChg>
        <pc:spChg chg="del">
          <ac:chgData name="Maria Holstensson" userId="afcd308c-6420-48c7-98fe-0a1754e21d8f" providerId="ADAL" clId="{DC4472CD-D8EE-4CE6-8148-9B3550AABDF8}" dt="2025-01-20T13:55:10.306" v="5" actId="478"/>
          <ac:spMkLst>
            <pc:docMk/>
            <pc:sldMk cId="429871014" sldId="581"/>
            <ac:spMk id="18" creationId="{4CF135C8-964D-ED17-1FBB-04822FE163D3}"/>
          </ac:spMkLst>
        </pc:spChg>
        <pc:spChg chg="del">
          <ac:chgData name="Maria Holstensson" userId="afcd308c-6420-48c7-98fe-0a1754e21d8f" providerId="ADAL" clId="{DC4472CD-D8EE-4CE6-8148-9B3550AABDF8}" dt="2025-01-20T13:55:13.289" v="6" actId="478"/>
          <ac:spMkLst>
            <pc:docMk/>
            <pc:sldMk cId="429871014" sldId="581"/>
            <ac:spMk id="19" creationId="{47FA10B0-DBA7-DF32-55D2-BDC3BE131AE8}"/>
          </ac:spMkLst>
        </pc:spChg>
        <pc:spChg chg="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31" creationId="{8F05B2B3-7CFC-A5E7-83DC-7C1AF3F8D39E}"/>
          </ac:spMkLst>
        </pc:spChg>
        <pc:grpChg chg="del mod">
          <ac:chgData name="Maria Holstensson" userId="afcd308c-6420-48c7-98fe-0a1754e21d8f" providerId="ADAL" clId="{DC4472CD-D8EE-4CE6-8148-9B3550AABDF8}" dt="2025-01-20T13:55:24.662" v="11" actId="478"/>
          <ac:grpSpMkLst>
            <pc:docMk/>
            <pc:sldMk cId="429871014" sldId="581"/>
            <ac:grpSpMk id="32" creationId="{CA050FAD-4DCE-45F7-0E6A-90482DFD3A85}"/>
          </ac:grpSpMkLst>
        </pc:grp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3" creationId="{98357DAF-AC0E-7802-CF36-DDD357D89469}"/>
          </ac:picMkLst>
        </pc:pic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7" creationId="{A41706C3-5EC7-BF25-A60B-EB4A11A89209}"/>
          </ac:picMkLst>
        </pc:picChg>
        <pc:picChg chg="del">
          <ac:chgData name="Maria Holstensson" userId="afcd308c-6420-48c7-98fe-0a1754e21d8f" providerId="ADAL" clId="{DC4472CD-D8EE-4CE6-8148-9B3550AABDF8}" dt="2025-01-20T13:55:00.695" v="2" actId="478"/>
          <ac:picMkLst>
            <pc:docMk/>
            <pc:sldMk cId="429871014" sldId="581"/>
            <ac:picMk id="23" creationId="{2C977201-3352-A0B6-BA72-FB5B427396BA}"/>
          </ac:picMkLst>
        </pc:picChg>
        <pc:cxnChg chg="mod">
          <ac:chgData name="Maria Holstensson" userId="afcd308c-6420-48c7-98fe-0a1754e21d8f" providerId="ADAL" clId="{DC4472CD-D8EE-4CE6-8148-9B3550AABDF8}" dt="2025-01-20T13:55:23.449" v="10" actId="478"/>
          <ac:cxnSpMkLst>
            <pc:docMk/>
            <pc:sldMk cId="429871014" sldId="581"/>
            <ac:cxnSpMk id="16" creationId="{74F6DD00-5B4A-11E2-8488-56B0C7E54A25}"/>
          </ac:cxnSpMkLst>
        </pc:cxn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04980063" sldId="582"/>
        </pc:sldMkLst>
      </pc:sldChg>
      <pc:sldChg chg="addSp delSp modSp new mod">
        <pc:chgData name="Maria Holstensson" userId="afcd308c-6420-48c7-98fe-0a1754e21d8f" providerId="ADAL" clId="{DC4472CD-D8EE-4CE6-8148-9B3550AABDF8}" dt="2025-01-20T15:30:20.525" v="387" actId="165"/>
        <pc:sldMkLst>
          <pc:docMk/>
          <pc:sldMk cId="1887013182" sldId="582"/>
        </pc:sldMkLst>
        <pc:spChg chg="del">
          <ac:chgData name="Maria Holstensson" userId="afcd308c-6420-48c7-98fe-0a1754e21d8f" providerId="ADAL" clId="{DC4472CD-D8EE-4CE6-8148-9B3550AABDF8}" dt="2025-01-20T15:12:24.294" v="91" actId="478"/>
          <ac:spMkLst>
            <pc:docMk/>
            <pc:sldMk cId="1887013182" sldId="582"/>
            <ac:spMk id="2" creationId="{F961315D-0122-1849-3825-DB17BB0A5647}"/>
          </ac:spMkLst>
        </pc:spChg>
        <pc:spChg chg="del">
          <ac:chgData name="Maria Holstensson" userId="afcd308c-6420-48c7-98fe-0a1754e21d8f" providerId="ADAL" clId="{DC4472CD-D8EE-4CE6-8148-9B3550AABDF8}" dt="2025-01-20T15:12:27.231" v="92" actId="478"/>
          <ac:spMkLst>
            <pc:docMk/>
            <pc:sldMk cId="1887013182" sldId="582"/>
            <ac:spMk id="3" creationId="{9C8E7A2C-F063-6C85-E658-1C1B0C5B2E14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4" creationId="{DFAFB96B-C893-1562-87F1-75A890AD4757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5" creationId="{7054FC0A-794B-E544-DF33-DE7965C0E148}"/>
          </ac:spMkLst>
        </pc:spChg>
        <pc:grpChg chg="add del mod">
          <ac:chgData name="Maria Holstensson" userId="afcd308c-6420-48c7-98fe-0a1754e21d8f" providerId="ADAL" clId="{DC4472CD-D8EE-4CE6-8148-9B3550AABDF8}" dt="2025-01-20T15:30:20.525" v="387" actId="165"/>
          <ac:grpSpMkLst>
            <pc:docMk/>
            <pc:sldMk cId="1887013182" sldId="582"/>
            <ac:grpSpMk id="6" creationId="{228AD1E2-4A11-C3B9-BA7D-2D60F3892A51}"/>
          </ac:grpSpMkLst>
        </pc:grpChg>
      </pc:sldChg>
      <pc:sldChg chg="addSp modSp add del mod">
        <pc:chgData name="Maria Holstensson" userId="afcd308c-6420-48c7-98fe-0a1754e21d8f" providerId="ADAL" clId="{DC4472CD-D8EE-4CE6-8148-9B3550AABDF8}" dt="2025-01-20T15:12:07.801" v="89" actId="2696"/>
        <pc:sldMkLst>
          <pc:docMk/>
          <pc:sldMk cId="2585748288" sldId="582"/>
        </pc:sldMkLst>
        <pc:spChg chg="add mod">
          <ac:chgData name="Maria Holstensson" userId="afcd308c-6420-48c7-98fe-0a1754e21d8f" providerId="ADAL" clId="{DC4472CD-D8EE-4CE6-8148-9B3550AABDF8}" dt="2025-01-20T15:07:27.658" v="85" actId="14100"/>
          <ac:spMkLst>
            <pc:docMk/>
            <pc:sldMk cId="2585748288" sldId="582"/>
            <ac:spMk id="2" creationId="{04F36E9A-0B88-6B3C-9A82-11742C32ADC5}"/>
          </ac:spMkLst>
        </pc:spChg>
        <pc:spChg chg="add mod">
          <ac:chgData name="Maria Holstensson" userId="afcd308c-6420-48c7-98fe-0a1754e21d8f" providerId="ADAL" clId="{DC4472CD-D8EE-4CE6-8148-9B3550AABDF8}" dt="2025-01-20T15:07:33.414" v="86" actId="14100"/>
          <ac:spMkLst>
            <pc:docMk/>
            <pc:sldMk cId="2585748288" sldId="582"/>
            <ac:spMk id="3" creationId="{9C82CA07-E93A-D6D2-22EF-0F4251FF66AC}"/>
          </ac:spMkLst>
        </pc:spChg>
      </pc:sldChg>
      <pc:sldChg chg="addSp delSp modSp new mod setBg">
        <pc:chgData name="Maria Holstensson" userId="afcd308c-6420-48c7-98fe-0a1754e21d8f" providerId="ADAL" clId="{DC4472CD-D8EE-4CE6-8148-9B3550AABDF8}" dt="2025-01-20T15:30:47.140" v="400" actId="6549"/>
        <pc:sldMkLst>
          <pc:docMk/>
          <pc:sldMk cId="7471429" sldId="583"/>
        </pc:sldMkLst>
        <pc:spChg chg="del">
          <ac:chgData name="Maria Holstensson" userId="afcd308c-6420-48c7-98fe-0a1754e21d8f" providerId="ADAL" clId="{DC4472CD-D8EE-4CE6-8148-9B3550AABDF8}" dt="2025-01-20T15:29:02.715" v="345" actId="478"/>
          <ac:spMkLst>
            <pc:docMk/>
            <pc:sldMk cId="7471429" sldId="583"/>
            <ac:spMk id="2" creationId="{DD60C203-A23D-5906-F025-0C9D280D77E2}"/>
          </ac:spMkLst>
        </pc:spChg>
        <pc:spChg chg="del">
          <ac:chgData name="Maria Holstensson" userId="afcd308c-6420-48c7-98fe-0a1754e21d8f" providerId="ADAL" clId="{DC4472CD-D8EE-4CE6-8148-9B3550AABDF8}" dt="2025-01-20T15:28:59.909" v="344" actId="478"/>
          <ac:spMkLst>
            <pc:docMk/>
            <pc:sldMk cId="7471429" sldId="583"/>
            <ac:spMk id="3" creationId="{A9CE48E9-8536-00DE-42CD-FAFAA8B4952E}"/>
          </ac:spMkLst>
        </pc:spChg>
        <pc:spChg chg="add mod">
          <ac:chgData name="Maria Holstensson" userId="afcd308c-6420-48c7-98fe-0a1754e21d8f" providerId="ADAL" clId="{DC4472CD-D8EE-4CE6-8148-9B3550AABDF8}" dt="2025-01-20T15:29:35.575" v="353" actId="20577"/>
          <ac:spMkLst>
            <pc:docMk/>
            <pc:sldMk cId="7471429" sldId="583"/>
            <ac:spMk id="4" creationId="{2F971722-A69F-F830-D4D9-F2C85E810535}"/>
          </ac:spMkLst>
        </pc:spChg>
        <pc:spChg chg="add mod">
          <ac:chgData name="Maria Holstensson" userId="afcd308c-6420-48c7-98fe-0a1754e21d8f" providerId="ADAL" clId="{DC4472CD-D8EE-4CE6-8148-9B3550AABDF8}" dt="2025-01-20T15:30:47.140" v="400" actId="6549"/>
          <ac:spMkLst>
            <pc:docMk/>
            <pc:sldMk cId="7471429" sldId="583"/>
            <ac:spMk id="5" creationId="{4ADB3509-0519-6F17-CFEF-DB408726D948}"/>
          </ac:spMkLst>
        </pc:sp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09291758" sldId="584"/>
        </pc:sldMkLst>
      </pc:sldChg>
      <pc:sldChg chg="add 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63281124" sldId="585"/>
        </pc:sldMkLst>
      </pc:sldChg>
      <pc:sldMasterChg chg="delSldLayout">
        <pc:chgData name="Maria Holstensson" userId="afcd308c-6420-48c7-98fe-0a1754e21d8f" providerId="ADAL" clId="{DC4472CD-D8EE-4CE6-8148-9B3550AABDF8}" dt="2025-01-20T13:54:30.415" v="0" actId="2696"/>
        <pc:sldMasterMkLst>
          <pc:docMk/>
          <pc:sldMasterMk cId="896088259" sldId="2147483727"/>
        </pc:sldMasterMkLst>
        <pc:sldLayoutChg chg="del">
          <pc:chgData name="Maria Holstensson" userId="afcd308c-6420-48c7-98fe-0a1754e21d8f" providerId="ADAL" clId="{DC4472CD-D8EE-4CE6-8148-9B3550AABDF8}" dt="2025-01-20T13:54:30.415" v="0" actId="2696"/>
          <pc:sldLayoutMkLst>
            <pc:docMk/>
            <pc:sldMasterMk cId="896088259" sldId="2147483727"/>
            <pc:sldLayoutMk cId="1870281688" sldId="2147483739"/>
          </pc:sldLayoutMkLst>
        </pc:sldLayoutChg>
      </pc:sldMasterChg>
    </pc:docChg>
  </pc:docChgLst>
  <pc:docChgLst>
    <pc:chgData name="Maria Holstensson" userId="afcd308c-6420-48c7-98fe-0a1754e21d8f" providerId="ADAL" clId="{20122CFE-591E-426D-B4EF-575E03D840A3}"/>
    <pc:docChg chg="undo custSel modSld">
      <pc:chgData name="Maria Holstensson" userId="afcd308c-6420-48c7-98fe-0a1754e21d8f" providerId="ADAL" clId="{20122CFE-591E-426D-B4EF-575E03D840A3}" dt="2024-02-06T11:20:26.788" v="158" actId="207"/>
      <pc:docMkLst>
        <pc:docMk/>
      </pc:docMkLst>
      <pc:sldChg chg="modSp mod">
        <pc:chgData name="Maria Holstensson" userId="afcd308c-6420-48c7-98fe-0a1754e21d8f" providerId="ADAL" clId="{20122CFE-591E-426D-B4EF-575E03D840A3}" dt="2024-02-06T11:20:03.876" v="148" actId="207"/>
        <pc:sldMkLst>
          <pc:docMk/>
          <pc:sldMk cId="1747431930" sldId="256"/>
        </pc:sldMkLst>
        <pc:spChg chg="mod">
          <ac:chgData name="Maria Holstensson" userId="afcd308c-6420-48c7-98fe-0a1754e21d8f" providerId="ADAL" clId="{20122CFE-591E-426D-B4EF-575E03D840A3}" dt="2024-02-06T11:20:03.876" v="148" actId="207"/>
          <ac:spMkLst>
            <pc:docMk/>
            <pc:sldMk cId="1747431930" sldId="256"/>
            <ac:spMk id="7" creationId="{5A05AF91-C58B-48A5-8AE7-57A61FEEE511}"/>
          </ac:spMkLst>
        </pc:spChg>
      </pc:sldChg>
      <pc:sldChg chg="modSp mod">
        <pc:chgData name="Maria Holstensson" userId="afcd308c-6420-48c7-98fe-0a1754e21d8f" providerId="ADAL" clId="{20122CFE-591E-426D-B4EF-575E03D840A3}" dt="2024-02-06T11:20:26.788" v="158" actId="207"/>
        <pc:sldMkLst>
          <pc:docMk/>
          <pc:sldMk cId="2282558810" sldId="262"/>
        </pc:sldMkLst>
        <pc:spChg chg="mod">
          <ac:chgData name="Maria Holstensson" userId="afcd308c-6420-48c7-98fe-0a1754e21d8f" providerId="ADAL" clId="{20122CFE-591E-426D-B4EF-575E03D840A3}" dt="2024-02-06T11:20:26.788" v="158" actId="207"/>
          <ac:spMkLst>
            <pc:docMk/>
            <pc:sldMk cId="2282558810" sldId="262"/>
            <ac:spMk id="4" creationId="{8293AD7E-AE5D-4DFF-9DAC-1272B81A8591}"/>
          </ac:spMkLst>
        </pc:spChg>
      </pc:sldChg>
      <pc:sldChg chg="addSp delSp modSp mod">
        <pc:chgData name="Maria Holstensson" userId="afcd308c-6420-48c7-98fe-0a1754e21d8f" providerId="ADAL" clId="{20122CFE-591E-426D-B4EF-575E03D840A3}" dt="2024-02-06T11:19:40.539" v="146" actId="20577"/>
        <pc:sldMkLst>
          <pc:docMk/>
          <pc:sldMk cId="3574046416" sldId="263"/>
        </pc:sldMkLst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" creationId="{5F2EB67A-0786-4FE8-9427-8BCBDA8672FC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15" creationId="{2FAF2AB2-8358-40EB-B823-5D85616EEA85}"/>
          </ac:spMkLst>
        </pc:spChg>
        <pc:spChg chg="add del">
          <ac:chgData name="Maria Holstensson" userId="afcd308c-6420-48c7-98fe-0a1754e21d8f" providerId="ADAL" clId="{20122CFE-591E-426D-B4EF-575E03D840A3}" dt="2024-02-06T11:16:36.442" v="7" actId="22"/>
          <ac:spMkLst>
            <pc:docMk/>
            <pc:sldMk cId="3574046416" sldId="263"/>
            <ac:spMk id="41" creationId="{CF6469D2-1E48-A181-DAE6-E724C357AF1A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3" creationId="{C86738B4-8C66-95D7-77F5-74E18E7F471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4" creationId="{91F48ADB-1946-B9E9-59E1-99FF99BDCCA4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8" creationId="{0DF3BF35-9DE8-46D7-AB0C-824D3D872AB2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0" creationId="{B3B4E0D1-1824-58FE-2ED3-C52E0DAC4264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1" creationId="{B69B3808-19A3-7716-A623-1EC8F429E9A1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2" creationId="{795906C3-CD2C-63F8-D821-1EDC018FE7C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4" creationId="{0C52CFAD-7C2D-93B9-1283-195960A2867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5" creationId="{77E240A2-5E8F-8142-9D44-453FCE95588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7" creationId="{37A12A24-66DB-C993-DB82-533F535258A5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8" creationId="{CCF69090-DC66-D4A1-8901-82669FC203E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0" creationId="{0F9A66A0-E600-91DA-EF07-6D09C44171D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1" creationId="{291611FA-0B7B-89AB-DF0E-1BB3DAF8E4D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0" creationId="{5C39A9AC-8A2F-DB62-5A1C-05D67D553BD9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1" creationId="{415C9D46-43DC-C56C-652F-75572EF7DEF2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3" creationId="{D18B7BC4-8205-462E-D7F1-85B93385D4EB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4" creationId="{441F8C1F-E067-D3B7-7492-096198E8F80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6" creationId="{41E7F8AD-5AE2-3631-ABDC-E77322971ED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7" creationId="{F587E0FA-464C-25E1-4E19-1CDCC11F39A8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0" creationId="{7F32A59C-8135-C917-23FF-B8DBDD8457E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1" creationId="{E2E8566F-C64A-A627-E7F7-FFD06DF9621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3" creationId="{6984EE1F-565E-9D92-38DD-C861C2B0062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4" creationId="{C510B052-AB6A-E37B-D4E3-6175FCC6D13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6" creationId="{6534C55C-D5C5-2A03-22B5-E023819990EF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7" creationId="{8422AB6D-6CFB-41E5-6063-DCE133B1656B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89" creationId="{29ED7CFB-251A-D174-EFEA-8EDF92D49451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2" creationId="{39419AFE-7E5A-5270-C728-3873B9359643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3" creationId="{5FA840A7-752C-5BD9-15CC-860AA3CD5D81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8" creationId="{F295D368-7DA3-B66C-AD9A-A404DDC4EFC4}"/>
          </ac:spMkLst>
        </pc:spChg>
        <pc:spChg chg="add mod">
          <ac:chgData name="Maria Holstensson" userId="afcd308c-6420-48c7-98fe-0a1754e21d8f" providerId="ADAL" clId="{20122CFE-591E-426D-B4EF-575E03D840A3}" dt="2024-02-06T11:19:40.539" v="146" actId="20577"/>
          <ac:spMkLst>
            <pc:docMk/>
            <pc:sldMk cId="3574046416" sldId="263"/>
            <ac:spMk id="99" creationId="{0910C6E3-E63F-9BD4-BA39-D49AB85F3BE3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00" creationId="{AA75B222-8522-5F5B-73F5-949AD380665D}"/>
          </ac:spMkLst>
        </pc:spChg>
        <pc:spChg chg="mod">
          <ac:chgData name="Maria Holstensson" userId="afcd308c-6420-48c7-98fe-0a1754e21d8f" providerId="ADAL" clId="{20122CFE-591E-426D-B4EF-575E03D840A3}" dt="2024-02-06T11:17:03.602" v="14" actId="6549"/>
          <ac:spMkLst>
            <pc:docMk/>
            <pc:sldMk cId="3574046416" sldId="263"/>
            <ac:spMk id="102" creationId="{06DCA327-1448-B34E-77DC-B6C4AF03387C}"/>
          </ac:spMkLst>
        </pc:spChg>
        <pc:spChg chg="mod">
          <ac:chgData name="Maria Holstensson" userId="afcd308c-6420-48c7-98fe-0a1754e21d8f" providerId="ADAL" clId="{20122CFE-591E-426D-B4EF-575E03D840A3}" dt="2024-02-06T11:17:50.667" v="47" actId="6549"/>
          <ac:spMkLst>
            <pc:docMk/>
            <pc:sldMk cId="3574046416" sldId="263"/>
            <ac:spMk id="103" creationId="{13371843-D98E-0635-DE43-98321AFC4AE3}"/>
          </ac:spMkLst>
        </pc:spChg>
        <pc:spChg chg="mod">
          <ac:chgData name="Maria Holstensson" userId="afcd308c-6420-48c7-98fe-0a1754e21d8f" providerId="ADAL" clId="{20122CFE-591E-426D-B4EF-575E03D840A3}" dt="2024-02-06T11:17:10.144" v="16" actId="20577"/>
          <ac:spMkLst>
            <pc:docMk/>
            <pc:sldMk cId="3574046416" sldId="263"/>
            <ac:spMk id="105" creationId="{B7732187-8815-4A61-FB5D-1E15ED98AFBF}"/>
          </ac:spMkLst>
        </pc:spChg>
        <pc:spChg chg="mod">
          <ac:chgData name="Maria Holstensson" userId="afcd308c-6420-48c7-98fe-0a1754e21d8f" providerId="ADAL" clId="{20122CFE-591E-426D-B4EF-575E03D840A3}" dt="2024-02-06T11:18:06.363" v="86" actId="6549"/>
          <ac:spMkLst>
            <pc:docMk/>
            <pc:sldMk cId="3574046416" sldId="263"/>
            <ac:spMk id="106" creationId="{62F1F767-2CAE-09AF-FD97-B7103ACECBC9}"/>
          </ac:spMkLst>
        </pc:spChg>
        <pc:spChg chg="mod">
          <ac:chgData name="Maria Holstensson" userId="afcd308c-6420-48c7-98fe-0a1754e21d8f" providerId="ADAL" clId="{20122CFE-591E-426D-B4EF-575E03D840A3}" dt="2024-02-06T11:17:31.837" v="34" actId="6549"/>
          <ac:spMkLst>
            <pc:docMk/>
            <pc:sldMk cId="3574046416" sldId="263"/>
            <ac:spMk id="108" creationId="{C99E42AD-59F2-DBE0-FCB1-FC658FAA04E1}"/>
          </ac:spMkLst>
        </pc:spChg>
        <pc:spChg chg="mod">
          <ac:chgData name="Maria Holstensson" userId="afcd308c-6420-48c7-98fe-0a1754e21d8f" providerId="ADAL" clId="{20122CFE-591E-426D-B4EF-575E03D840A3}" dt="2024-02-06T11:18:25.603" v="98" actId="20577"/>
          <ac:spMkLst>
            <pc:docMk/>
            <pc:sldMk cId="3574046416" sldId="263"/>
            <ac:spMk id="109" creationId="{21BDC39A-6615-AEDD-1623-69A2E3D77A70}"/>
          </ac:spMkLst>
        </pc:spChg>
        <pc:spChg chg="mod">
          <ac:chgData name="Maria Holstensson" userId="afcd308c-6420-48c7-98fe-0a1754e21d8f" providerId="ADAL" clId="{20122CFE-591E-426D-B4EF-575E03D840A3}" dt="2024-02-06T11:17:14.541" v="18" actId="20577"/>
          <ac:spMkLst>
            <pc:docMk/>
            <pc:sldMk cId="3574046416" sldId="263"/>
            <ac:spMk id="112" creationId="{560D3154-6CD8-BDE0-68E3-33AED319F5F8}"/>
          </ac:spMkLst>
        </pc:spChg>
        <pc:spChg chg="mod">
          <ac:chgData name="Maria Holstensson" userId="afcd308c-6420-48c7-98fe-0a1754e21d8f" providerId="ADAL" clId="{20122CFE-591E-426D-B4EF-575E03D840A3}" dt="2024-02-06T11:18:12.041" v="90" actId="20577"/>
          <ac:spMkLst>
            <pc:docMk/>
            <pc:sldMk cId="3574046416" sldId="263"/>
            <ac:spMk id="113" creationId="{F9A1C5BC-4470-26A8-7010-4F38FD08B3F5}"/>
          </ac:spMkLst>
        </pc:spChg>
        <pc:spChg chg="mod">
          <ac:chgData name="Maria Holstensson" userId="afcd308c-6420-48c7-98fe-0a1754e21d8f" providerId="ADAL" clId="{20122CFE-591E-426D-B4EF-575E03D840A3}" dt="2024-02-06T11:17:23.202" v="25" actId="20577"/>
          <ac:spMkLst>
            <pc:docMk/>
            <pc:sldMk cId="3574046416" sldId="263"/>
            <ac:spMk id="115" creationId="{E12A7144-7138-C33B-29A7-A9A14E7170EB}"/>
          </ac:spMkLst>
        </pc:spChg>
        <pc:spChg chg="mod">
          <ac:chgData name="Maria Holstensson" userId="afcd308c-6420-48c7-98fe-0a1754e21d8f" providerId="ADAL" clId="{20122CFE-591E-426D-B4EF-575E03D840A3}" dt="2024-02-06T11:18:40.357" v="104" actId="6549"/>
          <ac:spMkLst>
            <pc:docMk/>
            <pc:sldMk cId="3574046416" sldId="263"/>
            <ac:spMk id="116" creationId="{6D759A6F-762E-9308-B5C7-646467C51773}"/>
          </ac:spMkLst>
        </pc:spChg>
        <pc:spChg chg="mod">
          <ac:chgData name="Maria Holstensson" userId="afcd308c-6420-48c7-98fe-0a1754e21d8f" providerId="ADAL" clId="{20122CFE-591E-426D-B4EF-575E03D840A3}" dt="2024-02-06T11:17:18.018" v="20" actId="20577"/>
          <ac:spMkLst>
            <pc:docMk/>
            <pc:sldMk cId="3574046416" sldId="263"/>
            <ac:spMk id="118" creationId="{2595DACD-BE43-70E2-06AD-C5F4EAB8B487}"/>
          </ac:spMkLst>
        </pc:spChg>
        <pc:spChg chg="mod">
          <ac:chgData name="Maria Holstensson" userId="afcd308c-6420-48c7-98fe-0a1754e21d8f" providerId="ADAL" clId="{20122CFE-591E-426D-B4EF-575E03D840A3}" dt="2024-02-06T11:18:19.329" v="94" actId="20577"/>
          <ac:spMkLst>
            <pc:docMk/>
            <pc:sldMk cId="3574046416" sldId="263"/>
            <ac:spMk id="119" creationId="{1A15E84C-88F6-976B-F493-638230668D39}"/>
          </ac:spMkLst>
        </pc:spChg>
        <pc:spChg chg="mod">
          <ac:chgData name="Maria Holstensson" userId="afcd308c-6420-48c7-98fe-0a1754e21d8f" providerId="ADAL" clId="{20122CFE-591E-426D-B4EF-575E03D840A3}" dt="2024-02-06T11:17:36.313" v="38" actId="20577"/>
          <ac:spMkLst>
            <pc:docMk/>
            <pc:sldMk cId="3574046416" sldId="263"/>
            <ac:spMk id="122" creationId="{C4F501B1-AA54-048D-66BD-8103C9628D02}"/>
          </ac:spMkLst>
        </pc:spChg>
        <pc:spChg chg="mod">
          <ac:chgData name="Maria Holstensson" userId="afcd308c-6420-48c7-98fe-0a1754e21d8f" providerId="ADAL" clId="{20122CFE-591E-426D-B4EF-575E03D840A3}" dt="2024-02-06T11:18:50.041" v="108" actId="20577"/>
          <ac:spMkLst>
            <pc:docMk/>
            <pc:sldMk cId="3574046416" sldId="263"/>
            <ac:spMk id="123" creationId="{895E4972-E577-A92A-0908-C4FF09C0621C}"/>
          </ac:spMkLst>
        </pc:spChg>
        <pc:spChg chg="mod">
          <ac:chgData name="Maria Holstensson" userId="afcd308c-6420-48c7-98fe-0a1754e21d8f" providerId="ADAL" clId="{20122CFE-591E-426D-B4EF-575E03D840A3}" dt="2024-02-06T11:17:28.037" v="30" actId="20577"/>
          <ac:spMkLst>
            <pc:docMk/>
            <pc:sldMk cId="3574046416" sldId="263"/>
            <ac:spMk id="125" creationId="{CC5A9B94-5A8B-55FA-48B6-BBBD8B328FCF}"/>
          </ac:spMkLst>
        </pc:spChg>
        <pc:spChg chg="mod">
          <ac:chgData name="Maria Holstensson" userId="afcd308c-6420-48c7-98fe-0a1754e21d8f" providerId="ADAL" clId="{20122CFE-591E-426D-B4EF-575E03D840A3}" dt="2024-02-06T11:18:54.866" v="112" actId="20577"/>
          <ac:spMkLst>
            <pc:docMk/>
            <pc:sldMk cId="3574046416" sldId="263"/>
            <ac:spMk id="126" creationId="{2F65148B-BE87-CDE5-0A1C-4475A233A599}"/>
          </ac:spMkLst>
        </pc:spChg>
        <pc:spChg chg="mod">
          <ac:chgData name="Maria Holstensson" userId="afcd308c-6420-48c7-98fe-0a1754e21d8f" providerId="ADAL" clId="{20122CFE-591E-426D-B4EF-575E03D840A3}" dt="2024-02-06T11:17:41.347" v="42" actId="6549"/>
          <ac:spMkLst>
            <pc:docMk/>
            <pc:sldMk cId="3574046416" sldId="263"/>
            <ac:spMk id="128" creationId="{EDC3C97D-0CC3-4B3F-0B03-B51CD0E29488}"/>
          </ac:spMkLst>
        </pc:spChg>
        <pc:spChg chg="mod">
          <ac:chgData name="Maria Holstensson" userId="afcd308c-6420-48c7-98fe-0a1754e21d8f" providerId="ADAL" clId="{20122CFE-591E-426D-B4EF-575E03D840A3}" dt="2024-02-06T11:18:52.237" v="110" actId="20577"/>
          <ac:spMkLst>
            <pc:docMk/>
            <pc:sldMk cId="3574046416" sldId="263"/>
            <ac:spMk id="129" creationId="{F1AEEED6-FE47-9B5E-A3E5-A10B711D80AE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31" creationId="{9C0A2922-5BEB-1400-B700-093159A691BC}"/>
          </ac:spMkLst>
        </pc:s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9" creationId="{A0E67993-E6A3-CBD5-B18C-E15A89715D9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4" creationId="{20988860-477D-ACAE-C361-BF3B97E5BE20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6" creationId="{75F44144-048D-42BF-BB03-DA022D24BBEE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24" creationId="{D287855D-EB5E-5FA6-0919-5968247425CD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0" creationId="{B646B9EF-6324-F1C4-3CF4-DEA1E1AAA54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1" creationId="{F6308D3C-B31D-FF54-A423-0B5A0EA90CC5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2" creationId="{97BBD10A-3022-6B46-B351-5AB4F3F1B379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3" creationId="{385D7653-61DE-DF48-AC11-D679B7C259FF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4" creationId="{5348AB45-9302-B9CC-6A8E-DD3F195556F3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7" creationId="{37E17CFE-626A-6D41-3E0F-48756C871D36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42" creationId="{DDD07FA1-11B1-05E0-B269-38C0889ACA2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3" creationId="{D6718A0B-5BD0-37CE-C982-0D5EBBD2EFB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6" creationId="{D7E506E9-08BD-8277-DC2C-9A05E1F4D9E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9" creationId="{20E55F2A-AF2D-0B7C-9A9A-1693AF58BCA2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69" creationId="{A7488300-034E-AA6C-834B-46C4DCE35B8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2" creationId="{36BBF3A6-5963-9A09-08D9-F09B9DB0F88F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5" creationId="{5368C350-BB2B-D818-EC96-541BB1BA877E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9" creationId="{DA038A6F-4C2B-5924-4535-743CCDB87E64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2" creationId="{6BDA587B-A136-6CF5-FD8D-E193814743B0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5" creationId="{7C2E70E0-975C-1C42-CFFF-E18035E1A33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91" creationId="{A0C52359-DD8F-B51D-3694-737EEE83FC0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1" creationId="{9A999358-F820-4CEB-58BE-3515022CBEF9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4" creationId="{231867D2-F4BE-42F7-CDE3-80D9438420C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7" creationId="{9E243601-25B4-668D-6A3C-062BF6BD4D3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1" creationId="{53C101AE-975D-EC2D-CC57-F15E93098BC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4" creationId="{085C0534-66AB-6689-8A21-8E63A4E8618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7" creationId="{763FFBA3-8216-3B9A-4644-2840F7E71FE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1" creationId="{BC3D6C6F-337F-475E-05A9-3FBA74562B6D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4" creationId="{3DDEE0F1-AF91-C38D-BDF6-C00C757D44F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7" creationId="{862DA918-D803-2F80-F8F2-305682F46DCF}"/>
          </ac:grpSpMkLst>
        </pc:grp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3" creationId="{16D09375-29D6-4AF0-903B-D0E6B10E5D36}"/>
          </ac:picMkLst>
        </pc:pic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" creationId="{19E285E2-792A-42E3-3F01-68C5C61A4BE2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5" creationId="{6F0E5843-4769-AEEA-F48C-39E0956088A1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6" creationId="{73A6BF8A-8A1F-63A6-FB8C-D3E7A668BF2B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7" creationId="{77E2EC22-C861-C5C8-0C0D-D61225D73186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9" creationId="{585215A6-6AC1-AE1D-CC76-0D190E2DC66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68" creationId="{52E041C3-FEE1-E2DD-A941-78703A78792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78" creationId="{49507B0E-E115-DF58-780E-CCC5AA7CFF1C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8" creationId="{D2EFF322-AF59-ABC7-2CCD-692D3B635344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90" creationId="{4386B093-2753-CF3D-2FAF-A3534BFB091F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4" creationId="{D5E0CF7B-4CD7-2955-6505-F1C0708DA6B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5" creationId="{A041BE63-AA36-66D2-E57C-CBB56D8BC864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6" creationId="{0D3B610C-2467-4A0D-DE53-38BD23B90E3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7" creationId="{0A8D2E0B-5A09-2E8F-2A81-922A9EEE0002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10" creationId="{87CA5EC3-C9FB-564A-C231-1095F353CD36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20" creationId="{85A11F94-6B48-2487-A149-830F0FD3CC63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0" creationId="{E27D5A31-C499-D0A1-4FDF-5A6B955D5C29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2" creationId="{9FFFE5A2-99BD-F7D7-6C0F-60EF9D07C392}"/>
          </ac:picMkLst>
        </pc:picChg>
      </pc:sldChg>
    </pc:docChg>
  </pc:docChgLst>
  <pc:docChgLst>
    <pc:chgData name="Maria Holstensson" userId="afcd308c-6420-48c7-98fe-0a1754e21d8f" providerId="ADAL" clId="{1FB368CB-80B5-4B7D-9BBE-67C38B7BC297}"/>
    <pc:docChg chg="modSld">
      <pc:chgData name="Maria Holstensson" userId="afcd308c-6420-48c7-98fe-0a1754e21d8f" providerId="ADAL" clId="{1FB368CB-80B5-4B7D-9BBE-67C38B7BC297}" dt="2025-06-16T07:37:33.780" v="0" actId="11529"/>
      <pc:docMkLst>
        <pc:docMk/>
      </pc:docMkLst>
      <pc:sldChg chg="addSp mod">
        <pc:chgData name="Maria Holstensson" userId="afcd308c-6420-48c7-98fe-0a1754e21d8f" providerId="ADAL" clId="{1FB368CB-80B5-4B7D-9BBE-67C38B7BC297}" dt="2025-06-16T07:37:33.780" v="0" actId="11529"/>
        <pc:sldMkLst>
          <pc:docMk/>
          <pc:sldMk cId="429871014" sldId="581"/>
        </pc:sldMkLst>
        <pc:spChg chg="add">
          <ac:chgData name="Maria Holstensson" userId="afcd308c-6420-48c7-98fe-0a1754e21d8f" providerId="ADAL" clId="{1FB368CB-80B5-4B7D-9BBE-67C38B7BC297}" dt="2025-06-16T07:37:33.780" v="0" actId="11529"/>
          <ac:spMkLst>
            <pc:docMk/>
            <pc:sldMk cId="429871014" sldId="581"/>
            <ac:spMk id="2" creationId="{2AAC58F4-6C86-E477-8C9A-6F48397329D6}"/>
          </ac:spMkLst>
        </pc:spChg>
      </pc:sldChg>
    </pc:docChg>
  </pc:docChgLst>
  <pc:docChgLst>
    <pc:chgData name="Maria Holstensson" userId="afcd308c-6420-48c7-98fe-0a1754e21d8f" providerId="ADAL" clId="{75061B0E-51E1-4B9B-BEB9-5DA4FAB246D3}"/>
    <pc:docChg chg="undo custSel delSld modSld">
      <pc:chgData name="Maria Holstensson" userId="afcd308c-6420-48c7-98fe-0a1754e21d8f" providerId="ADAL" clId="{75061B0E-51E1-4B9B-BEB9-5DA4FAB246D3}" dt="2023-11-29T11:57:00.748" v="551" actId="20577"/>
      <pc:docMkLst>
        <pc:docMk/>
      </pc:docMkLst>
      <pc:sldChg chg="delSp modSp mod">
        <pc:chgData name="Maria Holstensson" userId="afcd308c-6420-48c7-98fe-0a1754e21d8f" providerId="ADAL" clId="{75061B0E-51E1-4B9B-BEB9-5DA4FAB246D3}" dt="2023-11-29T08:07:13.891" v="10" actId="478"/>
        <pc:sldMkLst>
          <pc:docMk/>
          <pc:sldMk cId="1747431930" sldId="256"/>
        </pc:sldMkLst>
        <pc:spChg chg="mod">
          <ac:chgData name="Maria Holstensson" userId="afcd308c-6420-48c7-98fe-0a1754e21d8f" providerId="ADAL" clId="{75061B0E-51E1-4B9B-BEB9-5DA4FAB246D3}" dt="2023-11-29T08:06:47.602" v="1" actId="6549"/>
          <ac:spMkLst>
            <pc:docMk/>
            <pc:sldMk cId="1747431930" sldId="256"/>
            <ac:spMk id="7" creationId="{5A05AF91-C58B-48A5-8AE7-57A61FEEE511}"/>
          </ac:spMkLst>
        </pc:spChg>
        <pc:spChg chg="del">
          <ac:chgData name="Maria Holstensson" userId="afcd308c-6420-48c7-98fe-0a1754e21d8f" providerId="ADAL" clId="{75061B0E-51E1-4B9B-BEB9-5DA4FAB246D3}" dt="2023-11-29T08:07:05.518" v="7" actId="478"/>
          <ac:spMkLst>
            <pc:docMk/>
            <pc:sldMk cId="1747431930" sldId="256"/>
            <ac:spMk id="12" creationId="{FD837A49-D503-0673-39C7-74A71090DA33}"/>
          </ac:spMkLst>
        </pc:spChg>
        <pc:spChg chg="del">
          <ac:chgData name="Maria Holstensson" userId="afcd308c-6420-48c7-98fe-0a1754e21d8f" providerId="ADAL" clId="{75061B0E-51E1-4B9B-BEB9-5DA4FAB246D3}" dt="2023-11-29T08:07:02.888" v="6" actId="478"/>
          <ac:spMkLst>
            <pc:docMk/>
            <pc:sldMk cId="1747431930" sldId="256"/>
            <ac:spMk id="15" creationId="{E008F78E-3699-6265-2ED3-B5BD5F20881F}"/>
          </ac:spMkLst>
        </pc:spChg>
        <pc:spChg chg="del">
          <ac:chgData name="Maria Holstensson" userId="afcd308c-6420-48c7-98fe-0a1754e21d8f" providerId="ADAL" clId="{75061B0E-51E1-4B9B-BEB9-5DA4FAB246D3}" dt="2023-11-29T08:07:07.899" v="8" actId="478"/>
          <ac:spMkLst>
            <pc:docMk/>
            <pc:sldMk cId="1747431930" sldId="256"/>
            <ac:spMk id="17" creationId="{A71649DE-8CB0-0D21-72BD-108E509F6A57}"/>
          </ac:spMkLst>
        </pc:spChg>
        <pc:spChg chg="del">
          <ac:chgData name="Maria Holstensson" userId="afcd308c-6420-48c7-98fe-0a1754e21d8f" providerId="ADAL" clId="{75061B0E-51E1-4B9B-BEB9-5DA4FAB246D3}" dt="2023-11-29T08:07:00.267" v="5" actId="478"/>
          <ac:spMkLst>
            <pc:docMk/>
            <pc:sldMk cId="1747431930" sldId="256"/>
            <ac:spMk id="18" creationId="{5C9E1D81-51E9-BF18-68AE-765F9F560721}"/>
          </ac:spMkLst>
        </pc:spChg>
        <pc:spChg chg="del">
          <ac:chgData name="Maria Holstensson" userId="afcd308c-6420-48c7-98fe-0a1754e21d8f" providerId="ADAL" clId="{75061B0E-51E1-4B9B-BEB9-5DA4FAB246D3}" dt="2023-11-29T08:07:13.891" v="10" actId="478"/>
          <ac:spMkLst>
            <pc:docMk/>
            <pc:sldMk cId="1747431930" sldId="256"/>
            <ac:spMk id="20" creationId="{2DF0301B-B3A0-2B6E-9D2A-B6F51FF74AB5}"/>
          </ac:spMkLst>
        </pc:spChg>
        <pc:spChg chg="del">
          <ac:chgData name="Maria Holstensson" userId="afcd308c-6420-48c7-98fe-0a1754e21d8f" providerId="ADAL" clId="{75061B0E-51E1-4B9B-BEB9-5DA4FAB246D3}" dt="2023-11-29T08:07:10.907" v="9" actId="478"/>
          <ac:spMkLst>
            <pc:docMk/>
            <pc:sldMk cId="1747431930" sldId="256"/>
            <ac:spMk id="24" creationId="{B518B8C0-B784-DB7F-45D2-FEEA40D223E4}"/>
          </ac:spMkLst>
        </pc:spChg>
        <pc:picChg chg="del">
          <ac:chgData name="Maria Holstensson" userId="afcd308c-6420-48c7-98fe-0a1754e21d8f" providerId="ADAL" clId="{75061B0E-51E1-4B9B-BEB9-5DA4FAB246D3}" dt="2023-11-29T08:06:50.376" v="2" actId="478"/>
          <ac:picMkLst>
            <pc:docMk/>
            <pc:sldMk cId="1747431930" sldId="256"/>
            <ac:picMk id="2" creationId="{86CB1A47-EE66-EBE6-76D6-F0FA4A80BCBA}"/>
          </ac:picMkLst>
        </pc:picChg>
        <pc:picChg chg="del">
          <ac:chgData name="Maria Holstensson" userId="afcd308c-6420-48c7-98fe-0a1754e21d8f" providerId="ADAL" clId="{75061B0E-51E1-4B9B-BEB9-5DA4FAB246D3}" dt="2023-11-29T08:06:52.174" v="3" actId="478"/>
          <ac:picMkLst>
            <pc:docMk/>
            <pc:sldMk cId="1747431930" sldId="256"/>
            <ac:picMk id="16" creationId="{AC08EFC9-7B86-AF74-C1A4-17D3757FF96C}"/>
          </ac:picMkLst>
        </pc:picChg>
        <pc:picChg chg="del">
          <ac:chgData name="Maria Holstensson" userId="afcd308c-6420-48c7-98fe-0a1754e21d8f" providerId="ADAL" clId="{75061B0E-51E1-4B9B-BEB9-5DA4FAB246D3}" dt="2023-11-29T08:06:56.994" v="4" actId="478"/>
          <ac:picMkLst>
            <pc:docMk/>
            <pc:sldMk cId="1747431930" sldId="256"/>
            <ac:picMk id="19" creationId="{B771B23C-0835-74E4-07B5-945057E2ED14}"/>
          </ac:picMkLst>
        </pc:picChg>
      </pc:sldChg>
      <pc:sldChg chg="modSp mod">
        <pc:chgData name="Maria Holstensson" userId="afcd308c-6420-48c7-98fe-0a1754e21d8f" providerId="ADAL" clId="{75061B0E-51E1-4B9B-BEB9-5DA4FAB246D3}" dt="2023-11-29T08:10:38.537" v="100" actId="6549"/>
        <pc:sldMkLst>
          <pc:docMk/>
          <pc:sldMk cId="2282558810" sldId="262"/>
        </pc:sldMkLst>
        <pc:spChg chg="mod">
          <ac:chgData name="Maria Holstensson" userId="afcd308c-6420-48c7-98fe-0a1754e21d8f" providerId="ADAL" clId="{75061B0E-51E1-4B9B-BEB9-5DA4FAB246D3}" dt="2023-11-29T08:09:13.563" v="98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75061B0E-51E1-4B9B-BEB9-5DA4FAB246D3}" dt="2023-11-29T08:10:38.537" v="100" actId="6549"/>
          <ac:spMkLst>
            <pc:docMk/>
            <pc:sldMk cId="2282558810" sldId="262"/>
            <ac:spMk id="11" creationId="{23EB0528-590C-412D-8F66-A29D3795B7D1}"/>
          </ac:spMkLst>
        </pc:spChg>
      </pc:sldChg>
      <pc:sldChg chg="modSp mod">
        <pc:chgData name="Maria Holstensson" userId="afcd308c-6420-48c7-98fe-0a1754e21d8f" providerId="ADAL" clId="{75061B0E-51E1-4B9B-BEB9-5DA4FAB246D3}" dt="2023-11-29T08:08:39.352" v="78" actId="20577"/>
        <pc:sldMkLst>
          <pc:docMk/>
          <pc:sldMk cId="3574046416" sldId="263"/>
        </pc:sldMkLst>
        <pc:spChg chg="mod">
          <ac:chgData name="Maria Holstensson" userId="afcd308c-6420-48c7-98fe-0a1754e21d8f" providerId="ADAL" clId="{75061B0E-51E1-4B9B-BEB9-5DA4FAB246D3}" dt="2023-11-29T08:07:25.839" v="16" actId="20577"/>
          <ac:spMkLst>
            <pc:docMk/>
            <pc:sldMk cId="3574046416" sldId="263"/>
            <ac:spMk id="2" creationId="{CBE1512C-5C93-9420-C3F3-A1211276D134}"/>
          </ac:spMkLst>
        </pc:spChg>
        <pc:spChg chg="mod">
          <ac:chgData name="Maria Holstensson" userId="afcd308c-6420-48c7-98fe-0a1754e21d8f" providerId="ADAL" clId="{75061B0E-51E1-4B9B-BEB9-5DA4FAB246D3}" dt="2023-11-29T08:07:47.886" v="41" actId="20577"/>
          <ac:spMkLst>
            <pc:docMk/>
            <pc:sldMk cId="3574046416" sldId="263"/>
            <ac:spMk id="5" creationId="{1CE5D631-4B3A-C1CD-C2C1-496159DBC6DB}"/>
          </ac:spMkLst>
        </pc:spChg>
        <pc:spChg chg="mod">
          <ac:chgData name="Maria Holstensson" userId="afcd308c-6420-48c7-98fe-0a1754e21d8f" providerId="ADAL" clId="{75061B0E-51E1-4B9B-BEB9-5DA4FAB246D3}" dt="2023-11-29T08:07:29.403" v="22" actId="20577"/>
          <ac:spMkLst>
            <pc:docMk/>
            <pc:sldMk cId="3574046416" sldId="263"/>
            <ac:spMk id="6" creationId="{D5C064D3-1C6F-D443-EEFE-EF32E524BE23}"/>
          </ac:spMkLst>
        </pc:spChg>
        <pc:spChg chg="mod">
          <ac:chgData name="Maria Holstensson" userId="afcd308c-6420-48c7-98fe-0a1754e21d8f" providerId="ADAL" clId="{75061B0E-51E1-4B9B-BEB9-5DA4FAB246D3}" dt="2023-11-29T08:08:01.463" v="53" actId="20577"/>
          <ac:spMkLst>
            <pc:docMk/>
            <pc:sldMk cId="3574046416" sldId="263"/>
            <ac:spMk id="7" creationId="{A8129FEF-578C-9B65-A3A3-B53D3C951359}"/>
          </ac:spMkLst>
        </pc:spChg>
        <pc:spChg chg="mod">
          <ac:chgData name="Maria Holstensson" userId="afcd308c-6420-48c7-98fe-0a1754e21d8f" providerId="ADAL" clId="{75061B0E-51E1-4B9B-BEB9-5DA4FAB246D3}" dt="2023-11-29T08:07:30.428" v="24" actId="20577"/>
          <ac:spMkLst>
            <pc:docMk/>
            <pc:sldMk cId="3574046416" sldId="263"/>
            <ac:spMk id="10" creationId="{10478F54-4AFE-D015-848B-CDF2160FCEEC}"/>
          </ac:spMkLst>
        </pc:spChg>
        <pc:spChg chg="mod">
          <ac:chgData name="Maria Holstensson" userId="afcd308c-6420-48c7-98fe-0a1754e21d8f" providerId="ADAL" clId="{75061B0E-51E1-4B9B-BEB9-5DA4FAB246D3}" dt="2023-11-29T08:08:05.657" v="57" actId="20577"/>
          <ac:spMkLst>
            <pc:docMk/>
            <pc:sldMk cId="3574046416" sldId="263"/>
            <ac:spMk id="11" creationId="{A85A6A45-474E-BC03-D04B-C90CAD84662D}"/>
          </ac:spMkLst>
        </pc:spChg>
        <pc:spChg chg="mod">
          <ac:chgData name="Maria Holstensson" userId="afcd308c-6420-48c7-98fe-0a1754e21d8f" providerId="ADAL" clId="{75061B0E-51E1-4B9B-BEB9-5DA4FAB246D3}" dt="2023-11-29T08:07:26.997" v="18" actId="20577"/>
          <ac:spMkLst>
            <pc:docMk/>
            <pc:sldMk cId="3574046416" sldId="263"/>
            <ac:spMk id="12" creationId="{80903ED1-0932-9DAD-57D1-46414CA11FF3}"/>
          </ac:spMkLst>
        </pc:spChg>
        <pc:spChg chg="mod">
          <ac:chgData name="Maria Holstensson" userId="afcd308c-6420-48c7-98fe-0a1754e21d8f" providerId="ADAL" clId="{75061B0E-51E1-4B9B-BEB9-5DA4FAB246D3}" dt="2023-11-29T08:07:53.100" v="45" actId="20577"/>
          <ac:spMkLst>
            <pc:docMk/>
            <pc:sldMk cId="3574046416" sldId="263"/>
            <ac:spMk id="13" creationId="{8034CD82-07FB-6693-3E99-5A760320CF34}"/>
          </ac:spMkLst>
        </pc:spChg>
        <pc:spChg chg="mod">
          <ac:chgData name="Maria Holstensson" userId="afcd308c-6420-48c7-98fe-0a1754e21d8f" providerId="ADAL" clId="{75061B0E-51E1-4B9B-BEB9-5DA4FAB246D3}" dt="2023-11-29T08:08:39.352" v="78" actId="20577"/>
          <ac:spMkLst>
            <pc:docMk/>
            <pc:sldMk cId="3574046416" sldId="263"/>
            <ac:spMk id="15" creationId="{2FAF2AB2-8358-40EB-B823-5D85616EEA85}"/>
          </ac:spMkLst>
        </pc:spChg>
        <pc:spChg chg="mod">
          <ac:chgData name="Maria Holstensson" userId="afcd308c-6420-48c7-98fe-0a1754e21d8f" providerId="ADAL" clId="{75061B0E-51E1-4B9B-BEB9-5DA4FAB246D3}" dt="2023-11-29T08:08:09.630" v="61" actId="20577"/>
          <ac:spMkLst>
            <pc:docMk/>
            <pc:sldMk cId="3574046416" sldId="263"/>
            <ac:spMk id="36" creationId="{1F3E80DE-886F-103C-0F8D-470668EB93A8}"/>
          </ac:spMkLst>
        </pc:spChg>
        <pc:spChg chg="mod">
          <ac:chgData name="Maria Holstensson" userId="afcd308c-6420-48c7-98fe-0a1754e21d8f" providerId="ADAL" clId="{75061B0E-51E1-4B9B-BEB9-5DA4FAB246D3}" dt="2023-11-29T08:08:13.961" v="65" actId="20577"/>
          <ac:spMkLst>
            <pc:docMk/>
            <pc:sldMk cId="3574046416" sldId="263"/>
            <ac:spMk id="39" creationId="{5AAF2F1D-CB38-AEBF-70B4-248E18AEC201}"/>
          </ac:spMkLst>
        </pc:spChg>
        <pc:spChg chg="mod">
          <ac:chgData name="Maria Holstensson" userId="afcd308c-6420-48c7-98fe-0a1754e21d8f" providerId="ADAL" clId="{75061B0E-51E1-4B9B-BEB9-5DA4FAB246D3}" dt="2023-11-29T08:07:28.400" v="20" actId="20577"/>
          <ac:spMkLst>
            <pc:docMk/>
            <pc:sldMk cId="3574046416" sldId="263"/>
            <ac:spMk id="62" creationId="{19F07E87-D3DE-438C-969D-59BA603C7F9A}"/>
          </ac:spMkLst>
        </pc:spChg>
        <pc:spChg chg="mod">
          <ac:chgData name="Maria Holstensson" userId="afcd308c-6420-48c7-98fe-0a1754e21d8f" providerId="ADAL" clId="{75061B0E-51E1-4B9B-BEB9-5DA4FAB246D3}" dt="2023-11-29T08:07:57.284" v="49" actId="20577"/>
          <ac:spMkLst>
            <pc:docMk/>
            <pc:sldMk cId="3574046416" sldId="263"/>
            <ac:spMk id="63" creationId="{817F8582-5E2E-448D-9762-2274AD6B7AF2}"/>
          </ac:spMkLst>
        </pc:spChg>
        <pc:spChg chg="mod">
          <ac:chgData name="Maria Holstensson" userId="afcd308c-6420-48c7-98fe-0a1754e21d8f" providerId="ADAL" clId="{75061B0E-51E1-4B9B-BEB9-5DA4FAB246D3}" dt="2023-11-29T08:07:24.893" v="14" actId="20577"/>
          <ac:spMkLst>
            <pc:docMk/>
            <pc:sldMk cId="3574046416" sldId="263"/>
            <ac:spMk id="64" creationId="{C807FC86-4350-4841-9DF0-7321F9F00608}"/>
          </ac:spMkLst>
        </pc:spChg>
        <pc:spChg chg="mod">
          <ac:chgData name="Maria Holstensson" userId="afcd308c-6420-48c7-98fe-0a1754e21d8f" providerId="ADAL" clId="{75061B0E-51E1-4B9B-BEB9-5DA4FAB246D3}" dt="2023-11-29T08:07:42.213" v="37" actId="20577"/>
          <ac:spMkLst>
            <pc:docMk/>
            <pc:sldMk cId="3574046416" sldId="263"/>
            <ac:spMk id="65" creationId="{3074019B-604C-4ECE-9810-2799976267F2}"/>
          </ac:spMkLst>
        </pc:spChg>
        <pc:spChg chg="mod">
          <ac:chgData name="Maria Holstensson" userId="afcd308c-6420-48c7-98fe-0a1754e21d8f" providerId="ADAL" clId="{75061B0E-51E1-4B9B-BEB9-5DA4FAB246D3}" dt="2023-11-29T08:07:23.490" v="12" actId="20577"/>
          <ac:spMkLst>
            <pc:docMk/>
            <pc:sldMk cId="3574046416" sldId="263"/>
            <ac:spMk id="66" creationId="{55154A5B-FC71-41BF-819F-D66394E097F0}"/>
          </ac:spMkLst>
        </pc:spChg>
        <pc:spChg chg="mod">
          <ac:chgData name="Maria Holstensson" userId="afcd308c-6420-48c7-98fe-0a1754e21d8f" providerId="ADAL" clId="{75061B0E-51E1-4B9B-BEB9-5DA4FAB246D3}" dt="2023-11-29T08:07:36.044" v="28" actId="20577"/>
          <ac:spMkLst>
            <pc:docMk/>
            <pc:sldMk cId="3574046416" sldId="263"/>
            <ac:spMk id="67" creationId="{A98AB55F-E1DC-4861-BA94-B08FA3E6D7C6}"/>
          </ac:spMkLst>
        </pc:spChg>
      </pc:sldChg>
      <pc:sldChg chg="modSp mod">
        <pc:chgData name="Maria Holstensson" userId="afcd308c-6420-48c7-98fe-0a1754e21d8f" providerId="ADAL" clId="{75061B0E-51E1-4B9B-BEB9-5DA4FAB246D3}" dt="2023-11-29T08:12:05.385" v="157" actId="6549"/>
        <pc:sldMkLst>
          <pc:docMk/>
          <pc:sldMk cId="560900838" sldId="439"/>
        </pc:sldMkLst>
        <pc:spChg chg="mod">
          <ac:chgData name="Maria Holstensson" userId="afcd308c-6420-48c7-98fe-0a1754e21d8f" providerId="ADAL" clId="{75061B0E-51E1-4B9B-BEB9-5DA4FAB246D3}" dt="2023-11-29T08:11:46.896" v="147" actId="6549"/>
          <ac:spMkLst>
            <pc:docMk/>
            <pc:sldMk cId="560900838" sldId="439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08:11:53.641" v="153" actId="6549"/>
          <ac:spMkLst>
            <pc:docMk/>
            <pc:sldMk cId="560900838" sldId="439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08:11:41.615" v="142" actId="6549"/>
          <ac:spMkLst>
            <pc:docMk/>
            <pc:sldMk cId="560900838" sldId="439"/>
            <ac:spMk id="8" creationId="{CDA6A46E-62D1-139B-2CD0-8E2A8B39EDB2}"/>
          </ac:spMkLst>
        </pc:spChg>
        <pc:spChg chg="mod">
          <ac:chgData name="Maria Holstensson" userId="afcd308c-6420-48c7-98fe-0a1754e21d8f" providerId="ADAL" clId="{75061B0E-51E1-4B9B-BEB9-5DA4FAB246D3}" dt="2023-11-29T08:12:05.385" v="157" actId="6549"/>
          <ac:spMkLst>
            <pc:docMk/>
            <pc:sldMk cId="560900838" sldId="439"/>
            <ac:spMk id="14" creationId="{46238E3B-131D-B30B-110E-CDCC1A69AB91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1:01.615" v="185" actId="478"/>
        <pc:sldMkLst>
          <pc:docMk/>
          <pc:sldMk cId="1814890761" sldId="563"/>
        </pc:sldMkLst>
        <pc:spChg chg="mod">
          <ac:chgData name="Maria Holstensson" userId="afcd308c-6420-48c7-98fe-0a1754e21d8f" providerId="ADAL" clId="{75061B0E-51E1-4B9B-BEB9-5DA4FAB246D3}" dt="2023-11-29T10:20:39.489" v="165" actId="20577"/>
          <ac:spMkLst>
            <pc:docMk/>
            <pc:sldMk cId="1814890761" sldId="563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0:55.755" v="181" actId="20577"/>
          <ac:spMkLst>
            <pc:docMk/>
            <pc:sldMk cId="1814890761" sldId="563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0:48.224" v="177" actId="20577"/>
          <ac:spMkLst>
            <pc:docMk/>
            <pc:sldMk cId="1814890761" sldId="563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00.180" v="184" actId="20577"/>
          <ac:spMkLst>
            <pc:docMk/>
            <pc:sldMk cId="1814890761" sldId="563"/>
            <ac:spMk id="8" creationId="{827359F0-BDB9-9108-CF1C-D5BF9869CA39}"/>
          </ac:spMkLst>
        </pc:spChg>
        <pc:spChg chg="mod">
          <ac:chgData name="Maria Holstensson" userId="afcd308c-6420-48c7-98fe-0a1754e21d8f" providerId="ADAL" clId="{75061B0E-51E1-4B9B-BEB9-5DA4FAB246D3}" dt="2023-11-29T10:20:35.429" v="161" actId="20577"/>
          <ac:spMkLst>
            <pc:docMk/>
            <pc:sldMk cId="1814890761" sldId="563"/>
            <ac:spMk id="10" creationId="{B1F3D5CA-C9B9-970B-8BA0-C2B12FDD7DDF}"/>
          </ac:spMkLst>
        </pc:spChg>
        <pc:picChg chg="del">
          <ac:chgData name="Maria Holstensson" userId="afcd308c-6420-48c7-98fe-0a1754e21d8f" providerId="ADAL" clId="{75061B0E-51E1-4B9B-BEB9-5DA4FAB246D3}" dt="2023-11-29T10:21:01.615" v="185" actId="478"/>
          <ac:picMkLst>
            <pc:docMk/>
            <pc:sldMk cId="1814890761" sldId="563"/>
            <ac:picMk id="3" creationId="{43700BEB-88D5-7665-C2D5-A27E18F55CC1}"/>
          </ac:picMkLst>
        </pc:picChg>
        <pc:picChg chg="mod">
          <ac:chgData name="Maria Holstensson" userId="afcd308c-6420-48c7-98fe-0a1754e21d8f" providerId="ADAL" clId="{75061B0E-51E1-4B9B-BEB9-5DA4FAB246D3}" dt="2023-11-29T10:20:51.229" v="178" actId="1076"/>
          <ac:picMkLst>
            <pc:docMk/>
            <pc:sldMk cId="1814890761" sldId="563"/>
            <ac:picMk id="26" creationId="{D3F0D47D-175A-BB0D-3801-FF1E1605C09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48:19.725" v="423" actId="478"/>
        <pc:sldMkLst>
          <pc:docMk/>
          <pc:sldMk cId="806878137" sldId="564"/>
        </pc:sldMkLst>
        <pc:spChg chg="mod">
          <ac:chgData name="Maria Holstensson" userId="afcd308c-6420-48c7-98fe-0a1754e21d8f" providerId="ADAL" clId="{75061B0E-51E1-4B9B-BEB9-5DA4FAB246D3}" dt="2023-11-29T10:30:08.478" v="380"/>
          <ac:spMkLst>
            <pc:docMk/>
            <pc:sldMk cId="806878137" sldId="564"/>
            <ac:spMk id="5" creationId="{7E983806-8E80-FFBC-D9AC-F257F68CAEA9}"/>
          </ac:spMkLst>
        </pc:spChg>
        <pc:spChg chg="add del">
          <ac:chgData name="Maria Holstensson" userId="afcd308c-6420-48c7-98fe-0a1754e21d8f" providerId="ADAL" clId="{75061B0E-51E1-4B9B-BEB9-5DA4FAB246D3}" dt="2023-11-29T10:26:35.090" v="312" actId="478"/>
          <ac:spMkLst>
            <pc:docMk/>
            <pc:sldMk cId="806878137" sldId="564"/>
            <ac:spMk id="11" creationId="{A013DCD3-1FAB-FEF7-17CB-7B7E260E89D9}"/>
          </ac:spMkLst>
        </pc:spChg>
        <pc:spChg chg="mod">
          <ac:chgData name="Maria Holstensson" userId="afcd308c-6420-48c7-98fe-0a1754e21d8f" providerId="ADAL" clId="{75061B0E-51E1-4B9B-BEB9-5DA4FAB246D3}" dt="2023-11-29T10:23:47.196" v="302" actId="20577"/>
          <ac:spMkLst>
            <pc:docMk/>
            <pc:sldMk cId="806878137" sldId="564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0:36:32.302" v="399" actId="478"/>
          <ac:picMkLst>
            <pc:docMk/>
            <pc:sldMk cId="806878137" sldId="564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34.972" v="292" actId="478"/>
          <ac:picMkLst>
            <pc:docMk/>
            <pc:sldMk cId="806878137" sldId="564"/>
            <ac:picMk id="9" creationId="{23CAD373-A1D4-4373-7794-50F874637D9D}"/>
          </ac:picMkLst>
        </pc:picChg>
        <pc:picChg chg="del">
          <ac:chgData name="Maria Holstensson" userId="afcd308c-6420-48c7-98fe-0a1754e21d8f" providerId="ADAL" clId="{75061B0E-51E1-4B9B-BEB9-5DA4FAB246D3}" dt="2023-11-29T10:26:26.986" v="310" actId="478"/>
          <ac:picMkLst>
            <pc:docMk/>
            <pc:sldMk cId="806878137" sldId="564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28:43.943" v="355" actId="1038"/>
          <ac:picMkLst>
            <pc:docMk/>
            <pc:sldMk cId="806878137" sldId="564"/>
            <ac:picMk id="14" creationId="{97164940-3153-1863-0146-D9F2302D97C5}"/>
          </ac:picMkLst>
        </pc:picChg>
        <pc:picChg chg="mod ord">
          <ac:chgData name="Maria Holstensson" userId="afcd308c-6420-48c7-98fe-0a1754e21d8f" providerId="ADAL" clId="{75061B0E-51E1-4B9B-BEB9-5DA4FAB246D3}" dt="2023-11-29T11:45:28.705" v="413" actId="1076"/>
          <ac:picMkLst>
            <pc:docMk/>
            <pc:sldMk cId="806878137" sldId="564"/>
            <ac:picMk id="19" creationId="{5109AD43-48FD-C131-661C-A0D8FA862C09}"/>
          </ac:picMkLst>
        </pc:picChg>
        <pc:picChg chg="add del mod">
          <ac:chgData name="Maria Holstensson" userId="afcd308c-6420-48c7-98fe-0a1754e21d8f" providerId="ADAL" clId="{75061B0E-51E1-4B9B-BEB9-5DA4FAB246D3}" dt="2023-11-29T11:29:44.761" v="401" actId="478"/>
          <ac:picMkLst>
            <pc:docMk/>
            <pc:sldMk cId="806878137" sldId="564"/>
            <ac:picMk id="20" creationId="{B8AC2E10-35A1-F0E2-A21B-887CF657FDC9}"/>
          </ac:picMkLst>
        </pc:picChg>
        <pc:picChg chg="add mod">
          <ac:chgData name="Maria Holstensson" userId="afcd308c-6420-48c7-98fe-0a1754e21d8f" providerId="ADAL" clId="{75061B0E-51E1-4B9B-BEB9-5DA4FAB246D3}" dt="2023-11-29T11:47:51.548" v="415" actId="1038"/>
          <ac:picMkLst>
            <pc:docMk/>
            <pc:sldMk cId="806878137" sldId="564"/>
            <ac:picMk id="22" creationId="{21E0F884-BD8D-5FFD-AFBF-90A0F7F223F9}"/>
          </ac:picMkLst>
        </pc:picChg>
        <pc:picChg chg="add del mod">
          <ac:chgData name="Maria Holstensson" userId="afcd308c-6420-48c7-98fe-0a1754e21d8f" providerId="ADAL" clId="{75061B0E-51E1-4B9B-BEB9-5DA4FAB246D3}" dt="2023-11-29T11:48:19.725" v="423" actId="478"/>
          <ac:picMkLst>
            <pc:docMk/>
            <pc:sldMk cId="806878137" sldId="564"/>
            <ac:picMk id="23" creationId="{0F57A135-D77D-F978-338E-3A05AF256612}"/>
          </ac:picMkLst>
        </pc:picChg>
      </pc:sldChg>
      <pc:sldChg chg="modSp mod">
        <pc:chgData name="Maria Holstensson" userId="afcd308c-6420-48c7-98fe-0a1754e21d8f" providerId="ADAL" clId="{75061B0E-51E1-4B9B-BEB9-5DA4FAB246D3}" dt="2023-11-29T11:51:36.922" v="448" actId="20577"/>
        <pc:sldMkLst>
          <pc:docMk/>
          <pc:sldMk cId="8763232" sldId="565"/>
        </pc:sldMkLst>
        <pc:spChg chg="mod">
          <ac:chgData name="Maria Holstensson" userId="afcd308c-6420-48c7-98fe-0a1754e21d8f" providerId="ADAL" clId="{75061B0E-51E1-4B9B-BEB9-5DA4FAB246D3}" dt="2023-11-29T11:51:23.773" v="433" actId="6549"/>
          <ac:spMkLst>
            <pc:docMk/>
            <pc:sldMk cId="8763232" sldId="565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1:33.924" v="446" actId="6549"/>
          <ac:spMkLst>
            <pc:docMk/>
            <pc:sldMk cId="8763232" sldId="565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1:36.922" v="448" actId="20577"/>
          <ac:spMkLst>
            <pc:docMk/>
            <pc:sldMk cId="8763232" sldId="565"/>
            <ac:spMk id="12" creationId="{A583A0D0-EA95-D8EB-7207-B27C994AACD3}"/>
          </ac:spMkLst>
        </pc:spChg>
      </pc:sldChg>
      <pc:sldChg chg="modSp mod">
        <pc:chgData name="Maria Holstensson" userId="afcd308c-6420-48c7-98fe-0a1754e21d8f" providerId="ADAL" clId="{75061B0E-51E1-4B9B-BEB9-5DA4FAB246D3}" dt="2023-11-29T11:54:55.836" v="481" actId="20577"/>
        <pc:sldMkLst>
          <pc:docMk/>
          <pc:sldMk cId="2641381862" sldId="566"/>
        </pc:sldMkLst>
        <pc:spChg chg="mod">
          <ac:chgData name="Maria Holstensson" userId="afcd308c-6420-48c7-98fe-0a1754e21d8f" providerId="ADAL" clId="{75061B0E-51E1-4B9B-BEB9-5DA4FAB246D3}" dt="2023-11-29T11:54:41.267" v="469" actId="6549"/>
          <ac:spMkLst>
            <pc:docMk/>
            <pc:sldMk cId="2641381862" sldId="566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4:52.451" v="479" actId="6549"/>
          <ac:spMkLst>
            <pc:docMk/>
            <pc:sldMk cId="2641381862" sldId="566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4:46.518" v="473" actId="20577"/>
          <ac:spMkLst>
            <pc:docMk/>
            <pc:sldMk cId="2641381862" sldId="566"/>
            <ac:spMk id="8" creationId="{DD5EB467-6923-9840-353C-67D6EFB78E7F}"/>
          </ac:spMkLst>
        </pc:spChg>
        <pc:spChg chg="mod">
          <ac:chgData name="Maria Holstensson" userId="afcd308c-6420-48c7-98fe-0a1754e21d8f" providerId="ADAL" clId="{75061B0E-51E1-4B9B-BEB9-5DA4FAB246D3}" dt="2023-11-29T11:54:55.836" v="481" actId="20577"/>
          <ac:spMkLst>
            <pc:docMk/>
            <pc:sldMk cId="2641381862" sldId="566"/>
            <ac:spMk id="12" creationId="{98BB5E55-4070-1D52-6074-20836B1E3FEB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2:23.036" v="265" actId="20577"/>
        <pc:sldMkLst>
          <pc:docMk/>
          <pc:sldMk cId="468552821" sldId="567"/>
        </pc:sldMkLst>
        <pc:spChg chg="mod">
          <ac:chgData name="Maria Holstensson" userId="afcd308c-6420-48c7-98fe-0a1754e21d8f" providerId="ADAL" clId="{75061B0E-51E1-4B9B-BEB9-5DA4FAB246D3}" dt="2023-11-29T10:21:57.432" v="246" actId="20577"/>
          <ac:spMkLst>
            <pc:docMk/>
            <pc:sldMk cId="468552821" sldId="567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13.798" v="258" actId="6549"/>
          <ac:spMkLst>
            <pc:docMk/>
            <pc:sldMk cId="468552821" sldId="56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0:22:04.849" v="253" actId="6549"/>
          <ac:spMkLst>
            <pc:docMk/>
            <pc:sldMk cId="468552821" sldId="567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41.247" v="237" actId="6549"/>
          <ac:spMkLst>
            <pc:docMk/>
            <pc:sldMk cId="468552821" sldId="567"/>
            <ac:spMk id="8" creationId="{54E25526-FA56-23ED-69C6-807DB62F1948}"/>
          </ac:spMkLst>
        </pc:spChg>
        <pc:spChg chg="mod">
          <ac:chgData name="Maria Holstensson" userId="afcd308c-6420-48c7-98fe-0a1754e21d8f" providerId="ADAL" clId="{75061B0E-51E1-4B9B-BEB9-5DA4FAB246D3}" dt="2023-11-29T10:22:17.223" v="261" actId="6549"/>
          <ac:spMkLst>
            <pc:docMk/>
            <pc:sldMk cId="468552821" sldId="567"/>
            <ac:spMk id="10" creationId="{BB162281-4705-78B8-A8A5-27F0F5741467}"/>
          </ac:spMkLst>
        </pc:spChg>
        <pc:spChg chg="mod">
          <ac:chgData name="Maria Holstensson" userId="afcd308c-6420-48c7-98fe-0a1754e21d8f" providerId="ADAL" clId="{75061B0E-51E1-4B9B-BEB9-5DA4FAB246D3}" dt="2023-11-29T10:22:23.036" v="265" actId="20577"/>
          <ac:spMkLst>
            <pc:docMk/>
            <pc:sldMk cId="468552821" sldId="567"/>
            <ac:spMk id="15" creationId="{EF658AFC-86E8-BB4D-8E43-0539E6603C0A}"/>
          </ac:spMkLst>
        </pc:spChg>
        <pc:spChg chg="mod">
          <ac:chgData name="Maria Holstensson" userId="afcd308c-6420-48c7-98fe-0a1754e21d8f" providerId="ADAL" clId="{75061B0E-51E1-4B9B-BEB9-5DA4FAB246D3}" dt="2023-11-29T10:22:19.899" v="263" actId="20577"/>
          <ac:spMkLst>
            <pc:docMk/>
            <pc:sldMk cId="468552821" sldId="567"/>
            <ac:spMk id="17" creationId="{42CB60F0-3A99-F765-80F4-922E21101838}"/>
          </ac:spMkLst>
        </pc:spChg>
        <pc:picChg chg="del">
          <ac:chgData name="Maria Holstensson" userId="afcd308c-6420-48c7-98fe-0a1754e21d8f" providerId="ADAL" clId="{75061B0E-51E1-4B9B-BEB9-5DA4FAB246D3}" dt="2023-11-29T10:22:08.533" v="254" actId="478"/>
          <ac:picMkLst>
            <pc:docMk/>
            <pc:sldMk cId="468552821" sldId="567"/>
            <ac:picMk id="12" creationId="{CE049CD7-BCA3-A1D9-4452-1BB67EA4288C}"/>
          </ac:picMkLst>
        </pc:picChg>
        <pc:picChg chg="del">
          <ac:chgData name="Maria Holstensson" userId="afcd308c-6420-48c7-98fe-0a1754e21d8f" providerId="ADAL" clId="{75061B0E-51E1-4B9B-BEB9-5DA4FAB246D3}" dt="2023-11-29T10:22:10.266" v="255" actId="478"/>
          <ac:picMkLst>
            <pc:docMk/>
            <pc:sldMk cId="468552821" sldId="567"/>
            <ac:picMk id="14" creationId="{24D22922-9959-46A6-484C-FA891E5AD0C3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06.430" v="489" actId="20577"/>
        <pc:sldMkLst>
          <pc:docMk/>
          <pc:sldMk cId="3769159858" sldId="568"/>
        </pc:sldMkLst>
        <pc:spChg chg="mod">
          <ac:chgData name="Maria Holstensson" userId="afcd308c-6420-48c7-98fe-0a1754e21d8f" providerId="ADAL" clId="{75061B0E-51E1-4B9B-BEB9-5DA4FAB246D3}" dt="2023-11-29T11:55:06.430" v="489" actId="20577"/>
          <ac:spMkLst>
            <pc:docMk/>
            <pc:sldMk cId="3769159858" sldId="568"/>
            <ac:spMk id="6" creationId="{19F53D7F-1F32-C47A-FF6D-EB77173A5073}"/>
          </ac:spMkLst>
        </pc:spChg>
        <pc:spChg chg="mod">
          <ac:chgData name="Maria Holstensson" userId="afcd308c-6420-48c7-98fe-0a1754e21d8f" providerId="ADAL" clId="{75061B0E-51E1-4B9B-BEB9-5DA4FAB246D3}" dt="2023-11-29T11:55:02.900" v="485" actId="20577"/>
          <ac:spMkLst>
            <pc:docMk/>
            <pc:sldMk cId="3769159858" sldId="568"/>
            <ac:spMk id="17" creationId="{DB844110-7E30-0689-EFFF-51DF1FBF93D3}"/>
          </ac:spMkLst>
        </pc:spChg>
        <pc:picChg chg="del">
          <ac:chgData name="Maria Holstensson" userId="afcd308c-6420-48c7-98fe-0a1754e21d8f" providerId="ADAL" clId="{75061B0E-51E1-4B9B-BEB9-5DA4FAB246D3}" dt="2023-11-29T11:54:59.250" v="482" actId="478"/>
          <ac:picMkLst>
            <pc:docMk/>
            <pc:sldMk cId="3769159858" sldId="568"/>
            <ac:picMk id="18" creationId="{0CD52278-74BF-EEED-F825-14C2CE482591}"/>
          </ac:picMkLst>
        </pc:picChg>
        <pc:picChg chg="del">
          <ac:chgData name="Maria Holstensson" userId="afcd308c-6420-48c7-98fe-0a1754e21d8f" providerId="ADAL" clId="{75061B0E-51E1-4B9B-BEB9-5DA4FAB246D3}" dt="2023-11-29T11:55:00.665" v="483" actId="478"/>
          <ac:picMkLst>
            <pc:docMk/>
            <pc:sldMk cId="3769159858" sldId="568"/>
            <ac:picMk id="24" creationId="{AE0BDED8-49FC-A214-2FC7-728C76B8ACBE}"/>
          </ac:picMkLst>
        </pc:picChg>
      </pc:sldChg>
      <pc:sldChg chg="del">
        <pc:chgData name="Maria Holstensson" userId="afcd308c-6420-48c7-98fe-0a1754e21d8f" providerId="ADAL" clId="{75061B0E-51E1-4B9B-BEB9-5DA4FAB246D3}" dt="2023-11-29T11:56:45.605" v="545" actId="47"/>
        <pc:sldMkLst>
          <pc:docMk/>
          <pc:sldMk cId="1470187320" sldId="569"/>
        </pc:sldMkLst>
      </pc:sldChg>
      <pc:sldChg chg="delSp modSp mod">
        <pc:chgData name="Maria Holstensson" userId="afcd308c-6420-48c7-98fe-0a1754e21d8f" providerId="ADAL" clId="{75061B0E-51E1-4B9B-BEB9-5DA4FAB246D3}" dt="2023-11-29T10:21:32.113" v="232" actId="478"/>
        <pc:sldMkLst>
          <pc:docMk/>
          <pc:sldMk cId="3024470409" sldId="570"/>
        </pc:sldMkLst>
        <pc:spChg chg="mod">
          <ac:chgData name="Maria Holstensson" userId="afcd308c-6420-48c7-98fe-0a1754e21d8f" providerId="ADAL" clId="{75061B0E-51E1-4B9B-BEB9-5DA4FAB246D3}" dt="2023-11-29T10:21:18.704" v="194" actId="20577"/>
          <ac:spMkLst>
            <pc:docMk/>
            <pc:sldMk cId="3024470409" sldId="570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1:26.091" v="205" actId="20577"/>
          <ac:spMkLst>
            <pc:docMk/>
            <pc:sldMk cId="3024470409" sldId="570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1:22.930" v="202" actId="20577"/>
          <ac:spMkLst>
            <pc:docMk/>
            <pc:sldMk cId="3024470409" sldId="570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29.865" v="231" actId="6549"/>
          <ac:spMkLst>
            <pc:docMk/>
            <pc:sldMk cId="3024470409" sldId="570"/>
            <ac:spMk id="8" creationId="{9E2C8173-9903-6FEE-051A-D167E8FBB82B}"/>
          </ac:spMkLst>
        </pc:spChg>
        <pc:spChg chg="mod">
          <ac:chgData name="Maria Holstensson" userId="afcd308c-6420-48c7-98fe-0a1754e21d8f" providerId="ADAL" clId="{75061B0E-51E1-4B9B-BEB9-5DA4FAB246D3}" dt="2023-11-29T10:21:15.727" v="190" actId="20577"/>
          <ac:spMkLst>
            <pc:docMk/>
            <pc:sldMk cId="3024470409" sldId="570"/>
            <ac:spMk id="10" creationId="{35A8B0EF-040C-7036-7380-89A4A82C2492}"/>
          </ac:spMkLst>
        </pc:spChg>
        <pc:picChg chg="del">
          <ac:chgData name="Maria Holstensson" userId="afcd308c-6420-48c7-98fe-0a1754e21d8f" providerId="ADAL" clId="{75061B0E-51E1-4B9B-BEB9-5DA4FAB246D3}" dt="2023-11-29T10:21:32.113" v="232" actId="478"/>
          <ac:picMkLst>
            <pc:docMk/>
            <pc:sldMk cId="3024470409" sldId="570"/>
            <ac:picMk id="3" creationId="{8D96CF79-002C-0B17-FF20-9CB39470959C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0:23:29.185" v="291" actId="20577"/>
        <pc:sldMkLst>
          <pc:docMk/>
          <pc:sldMk cId="3628463349" sldId="571"/>
        </pc:sldMkLst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43.018" v="269" actId="20577"/>
          <ac:spMkLst>
            <pc:docMk/>
            <pc:sldMk cId="3628463349" sldId="571"/>
            <ac:spMk id="6" creationId="{84E3E34F-3F8A-172D-078D-E20EE0E24995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1" creationId="{C5A0C05B-4EBD-2815-05C8-DA34767E1E5C}"/>
          </ac:spMkLst>
        </pc:spChg>
        <pc:spChg chg="mod">
          <ac:chgData name="Maria Holstensson" userId="afcd308c-6420-48c7-98fe-0a1754e21d8f" providerId="ADAL" clId="{75061B0E-51E1-4B9B-BEB9-5DA4FAB246D3}" dt="2023-11-29T10:23:29.185" v="291" actId="20577"/>
          <ac:spMkLst>
            <pc:docMk/>
            <pc:sldMk cId="3628463349" sldId="571"/>
            <ac:spMk id="14" creationId="{A6E47D75-DBDB-77B6-7E8D-12492706E559}"/>
          </ac:spMkLst>
        </pc:spChg>
        <pc:spChg chg="add del">
          <ac:chgData name="Maria Holstensson" userId="afcd308c-6420-48c7-98fe-0a1754e21d8f" providerId="ADAL" clId="{75061B0E-51E1-4B9B-BEB9-5DA4FAB246D3}" dt="2023-11-29T10:23:15.736" v="288" actId="478"/>
          <ac:spMkLst>
            <pc:docMk/>
            <pc:sldMk cId="3628463349" sldId="571"/>
            <ac:spMk id="15" creationId="{B8BA10E2-1A36-A325-CE2C-C6EDDD03CA9A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6" creationId="{58FCEC13-BD3A-314B-030B-EA1B6DAC32A7}"/>
          </ac:spMkLst>
        </pc:spChg>
        <pc:grpChg chg="mod">
          <ac:chgData name="Maria Holstensson" userId="afcd308c-6420-48c7-98fe-0a1754e21d8f" providerId="ADAL" clId="{75061B0E-51E1-4B9B-BEB9-5DA4FAB246D3}" dt="2023-11-29T10:23:23.539" v="289" actId="207"/>
          <ac:grpSpMkLst>
            <pc:docMk/>
            <pc:sldMk cId="3628463349" sldId="571"/>
            <ac:grpSpMk id="2" creationId="{F8FF1176-10E7-9B0B-4FA4-E2D9E449044F}"/>
          </ac:grpSpMkLst>
        </pc:grpChg>
        <pc:picChg chg="del">
          <ac:chgData name="Maria Holstensson" userId="afcd308c-6420-48c7-98fe-0a1754e21d8f" providerId="ADAL" clId="{75061B0E-51E1-4B9B-BEB9-5DA4FAB246D3}" dt="2023-11-29T10:23:08.216" v="285" actId="478"/>
          <ac:picMkLst>
            <pc:docMk/>
            <pc:sldMk cId="3628463349" sldId="571"/>
            <ac:picMk id="9" creationId="{1984B1E4-9D0E-43BB-93E7-1FEEE6D4A622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0" creationId="{35226EF6-71A1-8664-BE6A-71118318D8FB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4" creationId="{FC7BEA59-00F2-5246-3C11-971AA096E475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6:42.766" v="544" actId="478"/>
        <pc:sldMkLst>
          <pc:docMk/>
          <pc:sldMk cId="2601890026" sldId="572"/>
        </pc:sldMkLst>
        <pc:spChg chg="mod">
          <ac:chgData name="Maria Holstensson" userId="afcd308c-6420-48c7-98fe-0a1754e21d8f" providerId="ADAL" clId="{75061B0E-51E1-4B9B-BEB9-5DA4FAB246D3}" dt="2023-11-29T11:56:33.323" v="537" actId="6549"/>
          <ac:spMkLst>
            <pc:docMk/>
            <pc:sldMk cId="2601890026" sldId="572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6:39.057" v="541" actId="6549"/>
          <ac:spMkLst>
            <pc:docMk/>
            <pc:sldMk cId="2601890026" sldId="572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6:41.452" v="543" actId="20577"/>
          <ac:spMkLst>
            <pc:docMk/>
            <pc:sldMk cId="2601890026" sldId="572"/>
            <ac:spMk id="14" creationId="{843CBACC-CC71-CB58-8454-71E398C7EE63}"/>
          </ac:spMkLst>
        </pc:spChg>
        <pc:picChg chg="del">
          <ac:chgData name="Maria Holstensson" userId="afcd308c-6420-48c7-98fe-0a1754e21d8f" providerId="ADAL" clId="{75061B0E-51E1-4B9B-BEB9-5DA4FAB246D3}" dt="2023-11-29T11:56:42.766" v="544" actId="478"/>
          <ac:picMkLst>
            <pc:docMk/>
            <pc:sldMk cId="2601890026" sldId="572"/>
            <ac:picMk id="3" creationId="{37EEE473-4686-E9CA-46F5-C9A0754F82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2:23.396" v="466" actId="14100"/>
        <pc:sldMkLst>
          <pc:docMk/>
          <pc:sldMk cId="1218094821" sldId="575"/>
        </pc:sldMkLst>
        <pc:spChg chg="add mod">
          <ac:chgData name="Maria Holstensson" userId="afcd308c-6420-48c7-98fe-0a1754e21d8f" providerId="ADAL" clId="{75061B0E-51E1-4B9B-BEB9-5DA4FAB246D3}" dt="2023-11-29T11:52:00.193" v="452"/>
          <ac:spMkLst>
            <pc:docMk/>
            <pc:sldMk cId="1218094821" sldId="575"/>
            <ac:spMk id="2" creationId="{6051C019-1013-CCAD-ECA3-E99946586F45}"/>
          </ac:spMkLst>
        </pc:spChg>
        <pc:spChg chg="mod">
          <ac:chgData name="Maria Holstensson" userId="afcd308c-6420-48c7-98fe-0a1754e21d8f" providerId="ADAL" clId="{75061B0E-51E1-4B9B-BEB9-5DA4FAB246D3}" dt="2023-11-29T11:51:43.058" v="450" actId="20577"/>
          <ac:spMkLst>
            <pc:docMk/>
            <pc:sldMk cId="1218094821" sldId="575"/>
            <ac:spMk id="11" creationId="{BA722F17-B273-6290-1B5D-BC653A682BC6}"/>
          </ac:spMkLst>
        </pc:spChg>
        <pc:spChg chg="del">
          <ac:chgData name="Maria Holstensson" userId="afcd308c-6420-48c7-98fe-0a1754e21d8f" providerId="ADAL" clId="{75061B0E-51E1-4B9B-BEB9-5DA4FAB246D3}" dt="2023-11-29T11:52:20.011" v="465" actId="478"/>
          <ac:spMkLst>
            <pc:docMk/>
            <pc:sldMk cId="1218094821" sldId="575"/>
            <ac:spMk id="44" creationId="{F984A671-9FD8-C64A-CAAC-CB21F0497457}"/>
          </ac:spMkLst>
        </pc:spChg>
        <pc:spChg chg="mod">
          <ac:chgData name="Maria Holstensson" userId="afcd308c-6420-48c7-98fe-0a1754e21d8f" providerId="ADAL" clId="{75061B0E-51E1-4B9B-BEB9-5DA4FAB246D3}" dt="2023-11-29T11:52:23.396" v="466" actId="14100"/>
          <ac:spMkLst>
            <pc:docMk/>
            <pc:sldMk cId="1218094821" sldId="575"/>
            <ac:spMk id="45" creationId="{FD5108B9-B974-E40A-2341-0BF3EAA3DF18}"/>
          </ac:spMkLst>
        </pc:spChg>
        <pc:spChg chg="mod">
          <ac:chgData name="Maria Holstensson" userId="afcd308c-6420-48c7-98fe-0a1754e21d8f" providerId="ADAL" clId="{75061B0E-51E1-4B9B-BEB9-5DA4FAB246D3}" dt="2023-11-29T11:52:04.708" v="454" actId="20577"/>
          <ac:spMkLst>
            <pc:docMk/>
            <pc:sldMk cId="1218094821" sldId="575"/>
            <ac:spMk id="64" creationId="{01FDC40C-F7D7-C79D-15A2-44E2DE007D95}"/>
          </ac:spMkLst>
        </pc:spChg>
        <pc:picChg chg="del">
          <ac:chgData name="Maria Holstensson" userId="afcd308c-6420-48c7-98fe-0a1754e21d8f" providerId="ADAL" clId="{75061B0E-51E1-4B9B-BEB9-5DA4FAB246D3}" dt="2023-11-29T11:51:46.446" v="451" actId="478"/>
          <ac:picMkLst>
            <pc:docMk/>
            <pc:sldMk cId="1218094821" sldId="575"/>
            <ac:picMk id="5" creationId="{53465414-EE83-829F-1B9F-942E30F8B1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6:24.472" v="534" actId="478"/>
        <pc:sldMkLst>
          <pc:docMk/>
          <pc:sldMk cId="3580634319" sldId="577"/>
        </pc:sldMkLst>
        <pc:spChg chg="mod">
          <ac:chgData name="Maria Holstensson" userId="afcd308c-6420-48c7-98fe-0a1754e21d8f" providerId="ADAL" clId="{75061B0E-51E1-4B9B-BEB9-5DA4FAB246D3}" dt="2023-11-29T11:56:00.160" v="524" actId="6549"/>
          <ac:spMkLst>
            <pc:docMk/>
            <pc:sldMk cId="3580634319" sldId="577"/>
            <ac:spMk id="4" creationId="{C82DCF2C-EB1C-6FB1-6E99-E63697348CDA}"/>
          </ac:spMkLst>
        </pc:spChg>
        <pc:spChg chg="del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1:56:08.573" v="529" actId="6549"/>
          <ac:spMkLst>
            <pc:docMk/>
            <pc:sldMk cId="3580634319" sldId="577"/>
            <ac:spMk id="7" creationId="{ACED0AAD-276D-3ACB-0A29-B9E3B802E0B4}"/>
          </ac:spMkLst>
        </pc:spChg>
        <pc:spChg chg="del">
          <ac:chgData name="Maria Holstensson" userId="afcd308c-6420-48c7-98fe-0a1754e21d8f" providerId="ADAL" clId="{75061B0E-51E1-4B9B-BEB9-5DA4FAB246D3}" dt="2023-11-29T11:56:18.401" v="533" actId="478"/>
          <ac:spMkLst>
            <pc:docMk/>
            <pc:sldMk cId="3580634319" sldId="577"/>
            <ac:spMk id="14" creationId="{AFE5AD5B-FD68-F05E-F0FE-1E8FDFCD2611}"/>
          </ac:spMkLst>
        </pc:spChg>
        <pc:spChg chg="mod">
          <ac:chgData name="Maria Holstensson" userId="afcd308c-6420-48c7-98fe-0a1754e21d8f" providerId="ADAL" clId="{75061B0E-51E1-4B9B-BEB9-5DA4FAB246D3}" dt="2023-11-29T11:56:11.559" v="531" actId="20577"/>
          <ac:spMkLst>
            <pc:docMk/>
            <pc:sldMk cId="3580634319" sldId="577"/>
            <ac:spMk id="15" creationId="{FDBC113D-1177-3393-C2F4-E8CCD676B4AB}"/>
          </ac:spMkLst>
        </pc:spChg>
        <pc:spChg chg="add mod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17" creationId="{495F3BBC-FF33-584E-0BB7-29537B89D772}"/>
          </ac:spMkLst>
        </pc:spChg>
        <pc:picChg chg="del">
          <ac:chgData name="Maria Holstensson" userId="afcd308c-6420-48c7-98fe-0a1754e21d8f" providerId="ADAL" clId="{75061B0E-51E1-4B9B-BEB9-5DA4FAB246D3}" dt="2023-11-29T11:56:17.161" v="532" actId="478"/>
          <ac:picMkLst>
            <pc:docMk/>
            <pc:sldMk cId="3580634319" sldId="577"/>
            <ac:picMk id="8" creationId="{C7EEE759-F41A-875C-77D6-3F48D604142F}"/>
          </ac:picMkLst>
        </pc:picChg>
      </pc:sldChg>
      <pc:sldChg chg="del">
        <pc:chgData name="Maria Holstensson" userId="afcd308c-6420-48c7-98fe-0a1754e21d8f" providerId="ADAL" clId="{75061B0E-51E1-4B9B-BEB9-5DA4FAB246D3}" dt="2023-11-29T11:55:51.657" v="520" actId="47"/>
        <pc:sldMkLst>
          <pc:docMk/>
          <pc:sldMk cId="1540020615" sldId="578"/>
        </pc:sldMkLst>
      </pc:sldChg>
      <pc:sldChg chg="del">
        <pc:chgData name="Maria Holstensson" userId="afcd308c-6420-48c7-98fe-0a1754e21d8f" providerId="ADAL" clId="{75061B0E-51E1-4B9B-BEB9-5DA4FAB246D3}" dt="2023-11-29T11:56:27.366" v="535" actId="47"/>
        <pc:sldMkLst>
          <pc:docMk/>
          <pc:sldMk cId="3515080764" sldId="579"/>
        </pc:sldMkLst>
      </pc:sldChg>
      <pc:sldChg chg="modSp mod">
        <pc:chgData name="Maria Holstensson" userId="afcd308c-6420-48c7-98fe-0a1754e21d8f" providerId="ADAL" clId="{75061B0E-51E1-4B9B-BEB9-5DA4FAB246D3}" dt="2023-11-29T11:57:00.748" v="551" actId="20577"/>
        <pc:sldMkLst>
          <pc:docMk/>
          <pc:sldMk cId="2139283912" sldId="580"/>
        </pc:sldMkLst>
        <pc:spChg chg="mod">
          <ac:chgData name="Maria Holstensson" userId="afcd308c-6420-48c7-98fe-0a1754e21d8f" providerId="ADAL" clId="{75061B0E-51E1-4B9B-BEB9-5DA4FAB246D3}" dt="2023-11-29T11:57:00.748" v="551" actId="20577"/>
          <ac:spMkLst>
            <pc:docMk/>
            <pc:sldMk cId="2139283912" sldId="580"/>
            <ac:spMk id="7" creationId="{B7C3658F-BFE7-A5B0-86D1-CC97277BBD9C}"/>
          </ac:spMkLst>
        </pc:spChg>
      </pc:sldChg>
      <pc:sldChg chg="delSp modSp mod">
        <pc:chgData name="Maria Holstensson" userId="afcd308c-6420-48c7-98fe-0a1754e21d8f" providerId="ADAL" clId="{75061B0E-51E1-4B9B-BEB9-5DA4FAB246D3}" dt="2023-11-29T08:11:32.057" v="128" actId="20577"/>
        <pc:sldMkLst>
          <pc:docMk/>
          <pc:sldMk cId="429871014" sldId="581"/>
        </pc:sldMkLst>
        <pc:spChg chg="mod">
          <ac:chgData name="Maria Holstensson" userId="afcd308c-6420-48c7-98fe-0a1754e21d8f" providerId="ADAL" clId="{75061B0E-51E1-4B9B-BEB9-5DA4FAB246D3}" dt="2023-11-29T08:10:59.862" v="103" actId="6549"/>
          <ac:spMkLst>
            <pc:docMk/>
            <pc:sldMk cId="429871014" sldId="581"/>
            <ac:spMk id="4" creationId="{69A52534-A556-3953-23A4-860664B65661}"/>
          </ac:spMkLst>
        </pc:spChg>
        <pc:spChg chg="mod">
          <ac:chgData name="Maria Holstensson" userId="afcd308c-6420-48c7-98fe-0a1754e21d8f" providerId="ADAL" clId="{75061B0E-51E1-4B9B-BEB9-5DA4FAB246D3}" dt="2023-11-29T08:11:08.571" v="106" actId="6549"/>
          <ac:spMkLst>
            <pc:docMk/>
            <pc:sldMk cId="429871014" sldId="581"/>
            <ac:spMk id="6" creationId="{81145A25-4C82-B633-85C1-84552EB924FA}"/>
          </ac:spMkLst>
        </pc:spChg>
        <pc:spChg chg="mod">
          <ac:chgData name="Maria Holstensson" userId="afcd308c-6420-48c7-98fe-0a1754e21d8f" providerId="ADAL" clId="{75061B0E-51E1-4B9B-BEB9-5DA4FAB246D3}" dt="2023-11-29T08:11:13.888" v="111" actId="6549"/>
          <ac:spMkLst>
            <pc:docMk/>
            <pc:sldMk cId="429871014" sldId="581"/>
            <ac:spMk id="8" creationId="{5CA1116B-D6ED-5F70-3FB0-2A10064F5C30}"/>
          </ac:spMkLst>
        </pc:spChg>
        <pc:spChg chg="mod">
          <ac:chgData name="Maria Holstensson" userId="afcd308c-6420-48c7-98fe-0a1754e21d8f" providerId="ADAL" clId="{75061B0E-51E1-4B9B-BEB9-5DA4FAB246D3}" dt="2023-11-29T08:11:17.205" v="114" actId="65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75061B0E-51E1-4B9B-BEB9-5DA4FAB246D3}" dt="2023-11-29T08:11:22.003" v="119" actId="6549"/>
          <ac:spMkLst>
            <pc:docMk/>
            <pc:sldMk cId="429871014" sldId="581"/>
            <ac:spMk id="11" creationId="{B163917D-7FD8-56F8-9BA2-17B90CEEBBF7}"/>
          </ac:spMkLst>
        </pc:spChg>
        <pc:spChg chg="mod">
          <ac:chgData name="Maria Holstensson" userId="afcd308c-6420-48c7-98fe-0a1754e21d8f" providerId="ADAL" clId="{75061B0E-51E1-4B9B-BEB9-5DA4FAB246D3}" dt="2023-11-29T08:11:32.057" v="128" actId="20577"/>
          <ac:spMkLst>
            <pc:docMk/>
            <pc:sldMk cId="429871014" sldId="581"/>
            <ac:spMk id="17" creationId="{2D6C3621-0BA7-C311-58BF-219D7BF4B603}"/>
          </ac:spMkLst>
        </pc:spChg>
        <pc:spChg chg="mod">
          <ac:chgData name="Maria Holstensson" userId="afcd308c-6420-48c7-98fe-0a1754e21d8f" providerId="ADAL" clId="{75061B0E-51E1-4B9B-BEB9-5DA4FAB246D3}" dt="2023-11-29T08:11:31.022" v="126" actId="20577"/>
          <ac:spMkLst>
            <pc:docMk/>
            <pc:sldMk cId="429871014" sldId="581"/>
            <ac:spMk id="18" creationId="{4CF135C8-964D-ED17-1FBB-04822FE163D3}"/>
          </ac:spMkLst>
        </pc:spChg>
        <pc:spChg chg="mod">
          <ac:chgData name="Maria Holstensson" userId="afcd308c-6420-48c7-98fe-0a1754e21d8f" providerId="ADAL" clId="{75061B0E-51E1-4B9B-BEB9-5DA4FAB246D3}" dt="2023-11-29T08:11:29.945" v="124" actId="20577"/>
          <ac:spMkLst>
            <pc:docMk/>
            <pc:sldMk cId="429871014" sldId="581"/>
            <ac:spMk id="19" creationId="{47FA10B0-DBA7-DF32-55D2-BDC3BE131AE8}"/>
          </ac:spMkLst>
        </pc:spChg>
        <pc:picChg chg="del">
          <ac:chgData name="Maria Holstensson" userId="afcd308c-6420-48c7-98fe-0a1754e21d8f" providerId="ADAL" clId="{75061B0E-51E1-4B9B-BEB9-5DA4FAB246D3}" dt="2023-11-29T08:11:26.997" v="121" actId="478"/>
          <ac:picMkLst>
            <pc:docMk/>
            <pc:sldMk cId="429871014" sldId="581"/>
            <ac:picMk id="25" creationId="{02B975AC-DEB5-7C8C-4D20-E04754090103}"/>
          </ac:picMkLst>
        </pc:picChg>
        <pc:picChg chg="del">
          <ac:chgData name="Maria Holstensson" userId="afcd308c-6420-48c7-98fe-0a1754e21d8f" providerId="ADAL" clId="{75061B0E-51E1-4B9B-BEB9-5DA4FAB246D3}" dt="2023-11-29T08:11:27.757" v="122" actId="478"/>
          <ac:picMkLst>
            <pc:docMk/>
            <pc:sldMk cId="429871014" sldId="581"/>
            <ac:picMk id="27" creationId="{5336A56E-1D53-3282-E80C-01FE95D65C34}"/>
          </ac:picMkLst>
        </pc:picChg>
        <pc:picChg chg="del">
          <ac:chgData name="Maria Holstensson" userId="afcd308c-6420-48c7-98fe-0a1754e21d8f" providerId="ADAL" clId="{75061B0E-51E1-4B9B-BEB9-5DA4FAB246D3}" dt="2023-11-29T08:11:26.109" v="120" actId="478"/>
          <ac:picMkLst>
            <pc:docMk/>
            <pc:sldMk cId="429871014" sldId="581"/>
            <ac:picMk id="29" creationId="{99846B9F-BCFE-6392-E4D6-685F3A24260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1:02.342" v="430" actId="478"/>
        <pc:sldMkLst>
          <pc:docMk/>
          <pc:sldMk cId="1204980063" sldId="582"/>
        </pc:sldMkLst>
        <pc:spChg chg="mod">
          <ac:chgData name="Maria Holstensson" userId="afcd308c-6420-48c7-98fe-0a1754e21d8f" providerId="ADAL" clId="{75061B0E-51E1-4B9B-BEB9-5DA4FAB246D3}" dt="2023-11-29T11:50:51.414" v="429" actId="120"/>
          <ac:spMkLst>
            <pc:docMk/>
            <pc:sldMk cId="1204980063" sldId="582"/>
            <ac:spMk id="9" creationId="{F7353A2E-9C7B-A200-8899-0641929497DE}"/>
          </ac:spMkLst>
        </pc:spChg>
        <pc:spChg chg="del">
          <ac:chgData name="Maria Holstensson" userId="afcd308c-6420-48c7-98fe-0a1754e21d8f" providerId="ADAL" clId="{75061B0E-51E1-4B9B-BEB9-5DA4FAB246D3}" dt="2023-11-29T11:51:02.342" v="430" actId="478"/>
          <ac:spMkLst>
            <pc:docMk/>
            <pc:sldMk cId="1204980063" sldId="582"/>
            <ac:spMk id="11" creationId="{EF1D0FD4-166B-EBB1-6960-BECDCE3FEC3C}"/>
          </ac:spMkLst>
        </pc:spChg>
        <pc:spChg chg="mod">
          <ac:chgData name="Maria Holstensson" userId="afcd308c-6420-48c7-98fe-0a1754e21d8f" providerId="ADAL" clId="{75061B0E-51E1-4B9B-BEB9-5DA4FAB246D3}" dt="2023-11-29T10:24:06.256" v="309" actId="20577"/>
          <ac:spMkLst>
            <pc:docMk/>
            <pc:sldMk cId="1204980063" sldId="582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1:48:02.121" v="417" actId="478"/>
          <ac:picMkLst>
            <pc:docMk/>
            <pc:sldMk cId="1204980063" sldId="582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59.883" v="303" actId="478"/>
          <ac:picMkLst>
            <pc:docMk/>
            <pc:sldMk cId="1204980063" sldId="582"/>
            <ac:picMk id="5" creationId="{8B235D33-DE63-D251-FB6F-2CA6BC0512C5}"/>
          </ac:picMkLst>
        </pc:picChg>
        <pc:picChg chg="del">
          <ac:chgData name="Maria Holstensson" userId="afcd308c-6420-48c7-98fe-0a1754e21d8f" providerId="ADAL" clId="{75061B0E-51E1-4B9B-BEB9-5DA4FAB246D3}" dt="2023-11-29T10:30:32.733" v="381" actId="478"/>
          <ac:picMkLst>
            <pc:docMk/>
            <pc:sldMk cId="1204980063" sldId="582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32:11.542" v="392" actId="1076"/>
          <ac:picMkLst>
            <pc:docMk/>
            <pc:sldMk cId="1204980063" sldId="582"/>
            <ac:picMk id="14" creationId="{02BD696D-9DC2-212E-0CA0-B353AFA50DB5}"/>
          </ac:picMkLst>
        </pc:picChg>
        <pc:picChg chg="add mod">
          <ac:chgData name="Maria Holstensson" userId="afcd308c-6420-48c7-98fe-0a1754e21d8f" providerId="ADAL" clId="{75061B0E-51E1-4B9B-BEB9-5DA4FAB246D3}" dt="2023-11-29T11:48:33.011" v="427" actId="1076"/>
          <ac:picMkLst>
            <pc:docMk/>
            <pc:sldMk cId="1204980063" sldId="582"/>
            <ac:picMk id="18" creationId="{F8D33070-3BF9-703B-C7D5-0B22F9983936}"/>
          </ac:picMkLst>
        </pc:picChg>
        <pc:picChg chg="del">
          <ac:chgData name="Maria Holstensson" userId="afcd308c-6420-48c7-98fe-0a1754e21d8f" providerId="ADAL" clId="{75061B0E-51E1-4B9B-BEB9-5DA4FAB246D3}" dt="2023-11-29T11:48:10.885" v="421" actId="478"/>
          <ac:picMkLst>
            <pc:docMk/>
            <pc:sldMk cId="1204980063" sldId="582"/>
            <ac:picMk id="19" creationId="{5109AD43-48FD-C131-661C-A0D8FA862C09}"/>
          </ac:picMkLst>
        </pc:picChg>
        <pc:picChg chg="add mod">
          <ac:chgData name="Maria Holstensson" userId="afcd308c-6420-48c7-98fe-0a1754e21d8f" providerId="ADAL" clId="{75061B0E-51E1-4B9B-BEB9-5DA4FAB246D3}" dt="2023-11-29T11:48:24.381" v="425" actId="1076"/>
          <ac:picMkLst>
            <pc:docMk/>
            <pc:sldMk cId="1204980063" sldId="582"/>
            <ac:picMk id="20" creationId="{A5742C70-F0B7-1D7D-9D4D-60B57CBFAB22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44.205" v="519" actId="20577"/>
        <pc:sldMkLst>
          <pc:docMk/>
          <pc:sldMk cId="3609291758" sldId="584"/>
        </pc:sldMkLst>
        <pc:spChg chg="mod">
          <ac:chgData name="Maria Holstensson" userId="afcd308c-6420-48c7-98fe-0a1754e21d8f" providerId="ADAL" clId="{75061B0E-51E1-4B9B-BEB9-5DA4FAB246D3}" dt="2023-11-29T11:55:15.972" v="495" actId="6549"/>
          <ac:spMkLst>
            <pc:docMk/>
            <pc:sldMk cId="3609291758" sldId="584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5:41.166" v="517" actId="6549"/>
          <ac:spMkLst>
            <pc:docMk/>
            <pc:sldMk cId="3609291758" sldId="584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5:31.601" v="506" actId="6549"/>
          <ac:spMkLst>
            <pc:docMk/>
            <pc:sldMk cId="3609291758" sldId="584"/>
            <ac:spMk id="14" creationId="{789EA534-C107-EFB1-1F4C-9DFF5FC9A5D7}"/>
          </ac:spMkLst>
        </pc:spChg>
        <pc:spChg chg="mod">
          <ac:chgData name="Maria Holstensson" userId="afcd308c-6420-48c7-98fe-0a1754e21d8f" providerId="ADAL" clId="{75061B0E-51E1-4B9B-BEB9-5DA4FAB246D3}" dt="2023-11-29T11:55:44.205" v="519" actId="20577"/>
          <ac:spMkLst>
            <pc:docMk/>
            <pc:sldMk cId="3609291758" sldId="584"/>
            <ac:spMk id="15" creationId="{3759D552-D45D-B23C-DAAC-2635E140546B}"/>
          </ac:spMkLst>
        </pc:spChg>
        <pc:picChg chg="del">
          <ac:chgData name="Maria Holstensson" userId="afcd308c-6420-48c7-98fe-0a1754e21d8f" providerId="ADAL" clId="{75061B0E-51E1-4B9B-BEB9-5DA4FAB246D3}" dt="2023-11-29T11:55:33.670" v="507" actId="478"/>
          <ac:picMkLst>
            <pc:docMk/>
            <pc:sldMk cId="3609291758" sldId="584"/>
            <ac:picMk id="8" creationId="{E6FFAAF0-E678-32CB-0A08-D9B2F2CAABC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r">
              <a:defRPr sz="1300"/>
            </a:lvl1pPr>
          </a:lstStyle>
          <a:p>
            <a:fld id="{D1540CD3-AC49-4B93-8338-B0CA2FEA5E5A}" type="datetimeFigureOut">
              <a:rPr lang="sv-SE" smtClean="0"/>
              <a:t>2025-06-17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81113"/>
            <a:ext cx="2390775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7" tIns="47378" rIns="94757" bIns="47378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4757" tIns="47378" rIns="94757" bIns="4737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r">
              <a:defRPr sz="1300"/>
            </a:lvl1pPr>
          </a:lstStyle>
          <a:p>
            <a:fld id="{042650E4-46AB-4B5C-A475-D0C4AC4FB2D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839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49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237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8631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2355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7878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5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003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4413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566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525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512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8550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7124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472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62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7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324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111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504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259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13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638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08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1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nonsering@sjukhusfysiker.s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F971722-A69F-F830-D4D9-F2C85E810535}"/>
              </a:ext>
            </a:extLst>
          </p:cNvPr>
          <p:cNvSpPr txBox="1"/>
          <p:nvPr/>
        </p:nvSpPr>
        <p:spPr>
          <a:xfrm>
            <a:off x="705195" y="851059"/>
            <a:ext cx="54711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1A3660"/>
                </a:solidFill>
                <a:latin typeface="Congenial Black" panose="02000503040000020004" pitchFamily="2" charset="0"/>
              </a:rPr>
              <a:t>Fyll din banner med valfritt innehåll – annonsera hos oss!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ADB3509-0519-6F17-CFEF-DB408726D948}"/>
              </a:ext>
            </a:extLst>
          </p:cNvPr>
          <p:cNvSpPr txBox="1"/>
          <p:nvPr/>
        </p:nvSpPr>
        <p:spPr>
          <a:xfrm>
            <a:off x="705195" y="1573965"/>
            <a:ext cx="5471161" cy="49398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Vill ni nå ut till våra läsare på ett unikt och kreativt sätt? Nu har ni möjligheten att fylla en banner i vår tidning med innehåll som passar just er!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Så fungerar det: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Fyll bannern nedan (4 cm hög, 19 cm bred) med vad ni önskar: Text, bilder, grafik – det är helt upp till 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Klickbara länkar och e-postadresser: Alla länkar och e-postadresser som inkluderas i annonsen blir automatiskt klickbara i den digitala versionen av tidningen.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Vill ni inkludera GIF eller video? Markera tydligt i er layout var dessa ska placeras, och skicka filen separat till oss på: </a:t>
            </a:r>
            <a:r>
              <a:rPr lang="sv-SE" sz="1500" dirty="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 dirty="0">
                <a:latin typeface="Corbel" panose="020B05030202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Formatkrav:</a:t>
            </a:r>
          </a:p>
          <a:p>
            <a:r>
              <a:rPr lang="sv-SE" sz="1500" dirty="0">
                <a:latin typeface="Corbel" panose="020B0503020204020204" pitchFamily="34" charset="0"/>
              </a:rPr>
              <a:t>Skicka in annonsen i PDF-format för bästa kvalitet.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Har ni några frågor eller behöver mer information? Hör av er till oss </a:t>
            </a:r>
            <a:r>
              <a:rPr lang="sv-SE" sz="1500">
                <a:latin typeface="Corbel" panose="020B0503020204020204" pitchFamily="34" charset="0"/>
              </a:rPr>
              <a:t>på </a:t>
            </a:r>
            <a:r>
              <a:rPr lang="sv-SE" sz="150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>
                <a:latin typeface="Corbel" panose="020B0503020204020204" pitchFamily="34" charset="0"/>
              </a:rPr>
              <a:t>.</a:t>
            </a:r>
            <a:endParaRPr lang="sv-SE" sz="1500" dirty="0">
              <a:latin typeface="Corbel" panose="020B0503020204020204" pitchFamily="34" charset="0"/>
            </a:endParaRPr>
          </a:p>
          <a:p>
            <a:endParaRPr lang="sv-SE" sz="15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429"/>
      </p:ext>
    </p:extLst>
  </p:cSld>
  <p:clrMapOvr>
    <a:masterClrMapping/>
  </p:clrMapOvr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FABE76B5A57649AF7829C9D0A6EC53" ma:contentTypeVersion="13" ma:contentTypeDescription="Skapa ett nytt dokument." ma:contentTypeScope="" ma:versionID="ab581f45561b1c146536c64301a4a982">
  <xsd:schema xmlns:xsd="http://www.w3.org/2001/XMLSchema" xmlns:xs="http://www.w3.org/2001/XMLSchema" xmlns:p="http://schemas.microsoft.com/office/2006/metadata/properties" xmlns:ns2="70c99e15-2850-4dd5-98de-3531646f9304" xmlns:ns3="50cb6986-10ab-4328-ae77-2e38f1744d8e" targetNamespace="http://schemas.microsoft.com/office/2006/metadata/properties" ma:root="true" ma:fieldsID="157751e7bce6864f345d54347754d827" ns2:_="" ns3:_="">
    <xsd:import namespace="70c99e15-2850-4dd5-98de-3531646f9304"/>
    <xsd:import namespace="50cb6986-10ab-4328-ae77-2e38f1744d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99e15-2850-4dd5-98de-3531646f9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f56b5669-8d4c-4328-81e7-31ab7de9b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b6986-10ab-4328-ae77-2e38f1744d8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fd7c1e4-3284-43d5-b751-a63aca605d05}" ma:internalName="TaxCatchAll" ma:showField="CatchAllData" ma:web="50cb6986-10ab-4328-ae77-2e38f1744d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c99e15-2850-4dd5-98de-3531646f9304">
      <Terms xmlns="http://schemas.microsoft.com/office/infopath/2007/PartnerControls"/>
    </lcf76f155ced4ddcb4097134ff3c332f>
    <TaxCatchAll xmlns="50cb6986-10ab-4328-ae77-2e38f1744d8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220C2B-A8BC-4DFD-9F52-E33BB5696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c99e15-2850-4dd5-98de-3531646f9304"/>
    <ds:schemaRef ds:uri="50cb6986-10ab-4328-ae77-2e38f1744d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FBCDAF-EF8E-4393-B16B-41B3D624DFA9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70c99e15-2850-4dd5-98de-3531646f9304"/>
    <ds:schemaRef ds:uri="http://purl.org/dc/elements/1.1/"/>
    <ds:schemaRef ds:uri="http://schemas.microsoft.com/office/2006/metadata/properties"/>
    <ds:schemaRef ds:uri="50cb6986-10ab-4328-ae77-2e38f1744d8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6F321D8-12C9-4109-A107-437C05109FE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3b4cf3a-ca77-4a02-aefa-f4398591468f}" enabled="0" method="" siteId="{d3b4cf3a-ca77-4a02-aefa-f4398591468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163</Words>
  <Application>Microsoft Office PowerPoint</Application>
  <PresentationFormat>A4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Congenial Black</vt:lpstr>
      <vt:lpstr>Corbel</vt:lpstr>
      <vt:lpstr>1_Anpassad formgivning</vt:lpstr>
      <vt:lpstr>Anpassad formgivning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Larsson Hammarström Ylva /Bild- och funktionsmedicin Dalarna /Falun</dc:creator>
  <cp:lastModifiedBy>Maria Holstensson</cp:lastModifiedBy>
  <cp:revision>1174</cp:revision>
  <cp:lastPrinted>2018-03-12T11:35:12Z</cp:lastPrinted>
  <dcterms:created xsi:type="dcterms:W3CDTF">2015-06-16T11:58:43Z</dcterms:created>
  <dcterms:modified xsi:type="dcterms:W3CDTF">2025-06-17T10:19:33Z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0x0101001FFABE76B5A57649AF7829C9D0A6EC53</vt:lpwstr>
  </property>
  <property fmtid="{D5CDD505-2E9C-101B-9397-08002B2CF9AE}" pid="3" name="MediaServiceImageTags">
    <vt:lpwstr/>
  </property>
</Properties>
</file>